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0"/>
  </p:notesMasterIdLst>
  <p:handoutMasterIdLst>
    <p:handoutMasterId r:id="rId11"/>
  </p:handoutMasterIdLst>
  <p:sldIdLst>
    <p:sldId id="289" r:id="rId5"/>
    <p:sldId id="291" r:id="rId6"/>
    <p:sldId id="299" r:id="rId7"/>
    <p:sldId id="294" r:id="rId8"/>
    <p:sldId id="298" r:id="rId9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58"/>
    <a:srgbClr val="92C03E"/>
    <a:srgbClr val="516B23"/>
    <a:srgbClr val="FFFFFF"/>
    <a:srgbClr val="6C8E2E"/>
    <a:srgbClr val="F7032C"/>
    <a:srgbClr val="3085C1"/>
    <a:srgbClr val="F9E708"/>
    <a:srgbClr val="82A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60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30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5CB7F9-61DE-4ABA-8998-6FC897E56E13}" type="datetime1">
              <a:rPr lang="pl-PL" smtClean="0"/>
              <a:pPr rtl="0"/>
              <a:t>05.12.2023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D012B-49DD-490E-B742-342F69D2B917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96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0F6A48-17FE-4A2B-87F1-D62B34EA1CB5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7A464B-3C5C-4214-BB2A-9E375D5C5771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11BF6E-5A37-4A65-9DCA-242C8684060A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80BA76-E3F8-41AD-91F8-E051086F7593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D6CE21-2918-4ECC-8E74-D7D225C7F896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E323E8-2487-46B2-87A2-1D551DC8925E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F2D1E7-6ABA-4C79-838C-6FB2E914F949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1EA716-07D7-4DCC-BFBC-289E882FF336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57A66C-D473-419A-B75D-CCA10F21B4F9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 rtl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E81CEC-7A86-4B99-A671-3B8E14C89564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F62A797-41BB-4E7D-865C-694E466B0A91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AC2DE8-61F1-4495-9444-D1D0F4F0E244}" type="datetime1">
              <a:rPr lang="pl-PL" smtClean="0"/>
              <a:pPr/>
              <a:t>05.12.2023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sv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F7B5489-AC4D-47C5-81C9-3D3A0571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Objaśnienie owalne 6"/>
          <p:cNvSpPr/>
          <p:nvPr/>
        </p:nvSpPr>
        <p:spPr>
          <a:xfrm>
            <a:off x="6379285" y="604912"/>
            <a:ext cx="4398402" cy="3835326"/>
          </a:xfrm>
          <a:prstGeom prst="wedgeEllipseCallout">
            <a:avLst>
              <a:gd name="adj1" fmla="val -72343"/>
              <a:gd name="adj2" fmla="val 6450"/>
            </a:avLst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200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100882-5C89-4579-9798-4AEBF0A6270E}"/>
              </a:ext>
            </a:extLst>
          </p:cNvPr>
          <p:cNvSpPr txBox="1"/>
          <p:nvPr/>
        </p:nvSpPr>
        <p:spPr>
          <a:xfrm>
            <a:off x="6298747" y="2025771"/>
            <a:ext cx="4478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92D050"/>
                </a:solidFill>
                <a:latin typeface="Montserrat" panose="00000500000000000000" pitchFamily="50" charset="-18"/>
              </a:rPr>
              <a:t>Elektryczne Śmieci?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18"/>
              </a:rPr>
              <a:t> </a:t>
            </a:r>
          </a:p>
          <a:p>
            <a:pPr algn="ctr"/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18"/>
              </a:rPr>
              <a:t>Nie wyrzucam jak leci! 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DC48733-B0E9-442A-BB79-4F13E87FB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5091" y="1870990"/>
            <a:ext cx="3857625" cy="460057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A8E624D6-807F-C88B-F489-F3D99CB3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3953" y="5643735"/>
            <a:ext cx="2137730" cy="7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ABCDF6B-5BC6-4052-AC0F-FC13497C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F02E0C6-78A2-4A95-93BD-DD777D9C65F5}"/>
              </a:ext>
            </a:extLst>
          </p:cNvPr>
          <p:cNvSpPr txBox="1"/>
          <p:nvPr/>
        </p:nvSpPr>
        <p:spPr>
          <a:xfrm>
            <a:off x="2312894" y="656213"/>
            <a:ext cx="822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3F4B58"/>
                </a:solidFill>
                <a:latin typeface="Montserrat" panose="00000500000000000000" pitchFamily="2" charset="-18"/>
              </a:rPr>
              <a:t>GDZIE NIE WYRZUCAMY ELEKTRYCZNYCH ŚMIECI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D7AFE1-DC6D-5E04-B7DB-0714457B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03" y="1245699"/>
            <a:ext cx="1662369" cy="29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>
            <a:extLst>
              <a:ext uri="{FF2B5EF4-FFF2-40B4-BE49-F238E27FC236}">
                <a16:creationId xmlns:a16="http://schemas.microsoft.com/office/drawing/2014/main" id="{D04D17DC-77E2-DE35-AF32-E1590ADC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89" y="1354821"/>
            <a:ext cx="1662369" cy="28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>
            <a:extLst>
              <a:ext uri="{FF2B5EF4-FFF2-40B4-BE49-F238E27FC236}">
                <a16:creationId xmlns:a16="http://schemas.microsoft.com/office/drawing/2014/main" id="{5A3339ED-6F61-4609-8E3E-8F116981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5" y="1407907"/>
            <a:ext cx="1652229" cy="28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CF33653-AD3B-564D-7D72-56F0A67E2F65}"/>
              </a:ext>
            </a:extLst>
          </p:cNvPr>
          <p:cNvCxnSpPr>
            <a:cxnSpLocks/>
          </p:cNvCxnSpPr>
          <p:nvPr/>
        </p:nvCxnSpPr>
        <p:spPr>
          <a:xfrm>
            <a:off x="2009966" y="1245699"/>
            <a:ext cx="1607447" cy="3143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E7115E62-69BB-BC21-7909-242F69DFD5DB}"/>
              </a:ext>
            </a:extLst>
          </p:cNvPr>
          <p:cNvCxnSpPr>
            <a:cxnSpLocks/>
          </p:cNvCxnSpPr>
          <p:nvPr/>
        </p:nvCxnSpPr>
        <p:spPr>
          <a:xfrm>
            <a:off x="4963858" y="1069144"/>
            <a:ext cx="1877571" cy="3319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E6F0D4F-BFF6-FE91-C779-C2ED61FA2525}"/>
              </a:ext>
            </a:extLst>
          </p:cNvPr>
          <p:cNvCxnSpPr/>
          <p:nvPr/>
        </p:nvCxnSpPr>
        <p:spPr>
          <a:xfrm>
            <a:off x="8307330" y="1379772"/>
            <a:ext cx="1955410" cy="330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Obraz 2">
            <a:extLst>
              <a:ext uri="{FF2B5EF4-FFF2-40B4-BE49-F238E27FC236}">
                <a16:creationId xmlns:a16="http://schemas.microsoft.com/office/drawing/2014/main" id="{D3815286-2BFC-C1BE-0B7C-69ADAE0A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50" y="3669544"/>
            <a:ext cx="1627923" cy="28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1DF3A00F-4FFD-1D2F-3114-FC1F72C0155E}"/>
              </a:ext>
            </a:extLst>
          </p:cNvPr>
          <p:cNvCxnSpPr>
            <a:cxnSpLocks/>
          </p:cNvCxnSpPr>
          <p:nvPr/>
        </p:nvCxnSpPr>
        <p:spPr>
          <a:xfrm>
            <a:off x="3778795" y="3479630"/>
            <a:ext cx="1877571" cy="3319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3">
            <a:extLst>
              <a:ext uri="{FF2B5EF4-FFF2-40B4-BE49-F238E27FC236}">
                <a16:creationId xmlns:a16="http://schemas.microsoft.com/office/drawing/2014/main" id="{4A6F71A0-CE13-D6DF-E99F-B270BE75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58" y="3748642"/>
            <a:ext cx="1627923" cy="289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53B91080-0BF6-E2A2-0FB5-F09E2939787E}"/>
              </a:ext>
            </a:extLst>
          </p:cNvPr>
          <p:cNvCxnSpPr>
            <a:cxnSpLocks/>
          </p:cNvCxnSpPr>
          <p:nvPr/>
        </p:nvCxnSpPr>
        <p:spPr>
          <a:xfrm>
            <a:off x="6914832" y="3318552"/>
            <a:ext cx="1877571" cy="3319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a 1">
            <a:extLst>
              <a:ext uri="{FF2B5EF4-FFF2-40B4-BE49-F238E27FC236}">
                <a16:creationId xmlns:a16="http://schemas.microsoft.com/office/drawing/2014/main" id="{761E71A2-7EBE-4546-CF37-E75D5E874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3953" y="5643735"/>
            <a:ext cx="2137730" cy="7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6215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k, Wśród Zieleni, Zielona Przestrzeń, Trawa, Niebo">
            <a:extLst>
              <a:ext uri="{FF2B5EF4-FFF2-40B4-BE49-F238E27FC236}">
                <a16:creationId xmlns:a16="http://schemas.microsoft.com/office/drawing/2014/main" id="{DECC38AF-D0F0-32E8-3D9A-482315B49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7"/>
          <a:stretch/>
        </p:blipFill>
        <p:spPr bwMode="auto">
          <a:xfrm>
            <a:off x="226085" y="185743"/>
            <a:ext cx="11739827" cy="64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F8FE136-AA1D-29E6-AB78-8E7633322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542" y1="24375" x2="48542" y2="24375"/>
                        <a14:backgroundMark x1="26146" y1="55156" x2="26146" y2="55156"/>
                        <a14:backgroundMark x1="32396" y1="38281" x2="32396" y2="38281"/>
                        <a14:backgroundMark x1="31875" y1="42344" x2="31875" y2="42344"/>
                        <a14:backgroundMark x1="21146" y1="55937" x2="21146" y2="55937"/>
                        <a14:backgroundMark x1="58750" y1="17031" x2="58750" y2="17031"/>
                        <a14:backgroundMark x1="24271" y1="52656" x2="24271" y2="52656"/>
                        <a14:backgroundMark x1="31354" y1="24688" x2="31354" y2="24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6666" y="4399559"/>
            <a:ext cx="1689333" cy="1126222"/>
          </a:xfrm>
          <a:prstGeom prst="rect">
            <a:avLst/>
          </a:prstGeom>
        </p:spPr>
      </p:pic>
      <p:pic>
        <p:nvPicPr>
          <p:cNvPr id="4" name="Picture 2" descr="Suszarka, Włosy, Fryzjer">
            <a:extLst>
              <a:ext uri="{FF2B5EF4-FFF2-40B4-BE49-F238E27FC236}">
                <a16:creationId xmlns:a16="http://schemas.microsoft.com/office/drawing/2014/main" id="{C87F51C5-5CDD-689E-6944-2176BE7F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311">
            <a:off x="5031255" y="3372505"/>
            <a:ext cx="2079388" cy="20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E0C8AD-6151-D6CC-D4F2-05382C257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32549">
            <a:off x="2675165" y="3917097"/>
            <a:ext cx="1820004" cy="1690714"/>
          </a:xfrm>
          <a:prstGeom prst="rect">
            <a:avLst/>
          </a:prstGeom>
        </p:spPr>
      </p:pic>
      <p:pic>
        <p:nvPicPr>
          <p:cNvPr id="8" name="Picture 6" descr="Pilot, Białe Tło, Pilot Do Telewizora">
            <a:extLst>
              <a:ext uri="{FF2B5EF4-FFF2-40B4-BE49-F238E27FC236}">
                <a16:creationId xmlns:a16="http://schemas.microsoft.com/office/drawing/2014/main" id="{CCF1F856-1480-8F4F-BD2A-508FDE123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39" b="89167" l="34861" r="64028">
                        <a14:foregroundMark x1="45972" y1="10139" x2="45972" y2="10139"/>
                        <a14:foregroundMark x1="49583" y1="89167" x2="49583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0" t="4061" r="32310" b="2709"/>
          <a:stretch/>
        </p:blipFill>
        <p:spPr bwMode="auto">
          <a:xfrm rot="3540887">
            <a:off x="5134749" y="4674133"/>
            <a:ext cx="750530" cy="16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uchenka Mikrofalowa, Elektroniczny, Piekarnik">
            <a:extLst>
              <a:ext uri="{FF2B5EF4-FFF2-40B4-BE49-F238E27FC236}">
                <a16:creationId xmlns:a16="http://schemas.microsoft.com/office/drawing/2014/main" id="{4DE4C5A3-F916-E029-D5D4-C26EB978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94" y="3828807"/>
            <a:ext cx="2152673" cy="18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aterie, Przezroczyste Png">
            <a:extLst>
              <a:ext uri="{FF2B5EF4-FFF2-40B4-BE49-F238E27FC236}">
                <a16:creationId xmlns:a16="http://schemas.microsoft.com/office/drawing/2014/main" id="{6B0D0F66-3322-7E8D-191C-7BFF7403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0" y="4828906"/>
            <a:ext cx="1845710" cy="1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48452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ABCDF6B-5BC6-4052-AC0F-FC13497C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18C5CA-783D-CD73-5B79-7C9CF54BC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9" y="1092651"/>
            <a:ext cx="3457799" cy="467269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61D03A-8283-47A5-D144-14B4A44F9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832" y="3962231"/>
            <a:ext cx="2230125" cy="2071701"/>
          </a:xfrm>
          <a:prstGeom prst="rect">
            <a:avLst/>
          </a:prstGeom>
        </p:spPr>
      </p:pic>
      <p:pic>
        <p:nvPicPr>
          <p:cNvPr id="8" name="Picture 4" descr="Kuchenka Mikrofalowa, Elektroniczny, Piekarnik">
            <a:extLst>
              <a:ext uri="{FF2B5EF4-FFF2-40B4-BE49-F238E27FC236}">
                <a16:creationId xmlns:a16="http://schemas.microsoft.com/office/drawing/2014/main" id="{64E88B5A-3E93-A2E8-EEC7-664A940B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00" y="469521"/>
            <a:ext cx="2152673" cy="18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uszarka, Włosy, Fryzjer">
            <a:extLst>
              <a:ext uri="{FF2B5EF4-FFF2-40B4-BE49-F238E27FC236}">
                <a16:creationId xmlns:a16="http://schemas.microsoft.com/office/drawing/2014/main" id="{E433C883-13FD-4ED9-B3DB-9711887D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311">
            <a:off x="956009" y="4313660"/>
            <a:ext cx="2562760" cy="24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lot, Białe Tło, Pilot Do Telewizora">
            <a:extLst>
              <a:ext uri="{FF2B5EF4-FFF2-40B4-BE49-F238E27FC236}">
                <a16:creationId xmlns:a16="http://schemas.microsoft.com/office/drawing/2014/main" id="{66125392-0D41-EBB4-CEF3-6E0F50AA8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39" b="89167" l="34861" r="64028">
                        <a14:foregroundMark x1="45972" y1="10139" x2="45972" y2="10139"/>
                        <a14:foregroundMark x1="49583" y1="89167" x2="49583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0" t="4061" r="32310" b="2709"/>
          <a:stretch/>
        </p:blipFill>
        <p:spPr bwMode="auto">
          <a:xfrm rot="3540887">
            <a:off x="2879734" y="205581"/>
            <a:ext cx="843985" cy="19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aterie, Przezroczyste Png">
            <a:extLst>
              <a:ext uri="{FF2B5EF4-FFF2-40B4-BE49-F238E27FC236}">
                <a16:creationId xmlns:a16="http://schemas.microsoft.com/office/drawing/2014/main" id="{A02D4650-2253-2053-48D7-61B37CF4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6" y="2872177"/>
            <a:ext cx="1845710" cy="1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4EAAACC2-FABA-79CD-F24F-3A4E24679722}"/>
              </a:ext>
            </a:extLst>
          </p:cNvPr>
          <p:cNvSpPr/>
          <p:nvPr/>
        </p:nvSpPr>
        <p:spPr>
          <a:xfrm rot="12450909">
            <a:off x="7925483" y="4288805"/>
            <a:ext cx="754673" cy="4647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2306E2E8-A164-7157-13A1-FC621E8FCF93}"/>
              </a:ext>
            </a:extLst>
          </p:cNvPr>
          <p:cNvSpPr/>
          <p:nvPr/>
        </p:nvSpPr>
        <p:spPr>
          <a:xfrm rot="8815588">
            <a:off x="8140953" y="2217106"/>
            <a:ext cx="754673" cy="4647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136F0ADF-05EF-914B-3225-1372D8ADA9CF}"/>
              </a:ext>
            </a:extLst>
          </p:cNvPr>
          <p:cNvSpPr/>
          <p:nvPr/>
        </p:nvSpPr>
        <p:spPr>
          <a:xfrm>
            <a:off x="2713304" y="3325089"/>
            <a:ext cx="754673" cy="4647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11FB6115-E7C2-E407-DEEA-5A3BE90B58FC}"/>
              </a:ext>
            </a:extLst>
          </p:cNvPr>
          <p:cNvSpPr/>
          <p:nvPr/>
        </p:nvSpPr>
        <p:spPr>
          <a:xfrm rot="20279851">
            <a:off x="3334909" y="4489780"/>
            <a:ext cx="754673" cy="4647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793DD4A8-E435-28EF-B18A-0BB9CD620AF0}"/>
              </a:ext>
            </a:extLst>
          </p:cNvPr>
          <p:cNvSpPr/>
          <p:nvPr/>
        </p:nvSpPr>
        <p:spPr>
          <a:xfrm rot="1174005">
            <a:off x="3202229" y="1676946"/>
            <a:ext cx="754673" cy="4647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1F0E084B-6883-07CC-C19B-25FB49ED43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521" y="5814685"/>
            <a:ext cx="1640908" cy="5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879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ABCDF6B-5BC6-4052-AC0F-FC13497C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Obraz 3" descr="Obraz zawierający tekst, droga, zewnętrzne, budynek&#10;&#10;Opis wygenerowany automatycznie">
            <a:extLst>
              <a:ext uri="{FF2B5EF4-FFF2-40B4-BE49-F238E27FC236}">
                <a16:creationId xmlns:a16="http://schemas.microsoft.com/office/drawing/2014/main" id="{45F52EC6-73D9-1AC0-CFE5-B74F31C38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2" b="20573"/>
          <a:stretch/>
        </p:blipFill>
        <p:spPr>
          <a:xfrm>
            <a:off x="242555" y="2989744"/>
            <a:ext cx="6104319" cy="369096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1C03B14E-89AA-56D9-5124-557708C83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85627F-A022-73D5-54EB-5763F3332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7" y="177296"/>
            <a:ext cx="6292362" cy="4194908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E069E112-ADF0-1EBA-E809-DD83953D8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3953" y="5643735"/>
            <a:ext cx="2137730" cy="7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532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f56596226_win32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54_TF56596226.potx" id="{38AF5A91-4357-447C-B7C4-02B2DF2DF246}" vid="{17DD3475-AF71-4B53-A61F-8A9B67D14D1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Panoramiczny</PresentationFormat>
  <Paragraphs>4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Montserrat</vt:lpstr>
      <vt:lpstr>tf56596226_win32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2020-10-07T16:14:07Z</dcterms:created>
  <dcterms:modified xsi:type="dcterms:W3CDTF">2023-12-05T10:51:40Z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