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96" r:id="rId4"/>
  </p:sldMasterIdLst>
  <p:notesMasterIdLst>
    <p:notesMasterId r:id="rId10"/>
  </p:notesMasterIdLst>
  <p:handoutMasterIdLst>
    <p:handoutMasterId r:id="rId11"/>
  </p:handoutMasterIdLst>
  <p:sldIdLst>
    <p:sldId id="289" r:id="rId5"/>
    <p:sldId id="291" r:id="rId6"/>
    <p:sldId id="294" r:id="rId7"/>
    <p:sldId id="299" r:id="rId8"/>
    <p:sldId id="298" r:id="rId9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B58"/>
    <a:srgbClr val="92C03E"/>
    <a:srgbClr val="516B23"/>
    <a:srgbClr val="FFFFFF"/>
    <a:srgbClr val="6C8E2E"/>
    <a:srgbClr val="F7032C"/>
    <a:srgbClr val="3085C1"/>
    <a:srgbClr val="F9E708"/>
    <a:srgbClr val="82A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760" autoAdjust="0"/>
  </p:normalViewPr>
  <p:slideViewPr>
    <p:cSldViewPr snapToGrid="0">
      <p:cViewPr varScale="1">
        <p:scale>
          <a:sx n="82" d="100"/>
          <a:sy n="82" d="100"/>
        </p:scale>
        <p:origin x="691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-308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5CB7F9-61DE-4ABA-8998-6FC897E56E13}" type="datetime1">
              <a:rPr lang="pl-PL" smtClean="0"/>
              <a:pPr rtl="0"/>
              <a:t>05.12.2023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FBD93F-F02D-450A-B770-AD465E68CA96}" type="slidenum">
              <a:rPr lang="pl-PL" smtClean="0"/>
              <a:pPr rtl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D012B-49DD-490E-B742-342F69D2B917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B040C8-62D2-4EA7-B200-D3B8C06AAFD8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pl-PL" smtClean="0"/>
              <a:pPr rtl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496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D0F6A48-17FE-4A2B-87F1-D62B34EA1CB5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7A464B-3C5C-4214-BB2A-9E375D5C5771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A11BF6E-5A37-4A65-9DCA-242C8684060A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F80BA76-E3F8-41AD-91F8-E051086F7593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0D6CE21-2918-4ECC-8E74-D7D225C7F896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DE323E8-2487-46B2-87A2-1D551DC8925E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11" name="Tekst — symbol zastępczy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0F2D1E7-6ABA-4C79-838C-6FB2E914F949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31EA716-07D7-4DCC-BFBC-289E882FF336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57A66C-D473-419A-B75D-CCA10F21B4F9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 rtl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9" name="Data — symbol zastępczy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8E81CEC-7A86-4B99-A671-3B8E14C89564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10" name="Stopka — symbol zastępczy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11" name="Numer slajdu — symbol zastępczy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F62A797-41BB-4E7D-865C-694E466B0A91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DAC2DE8-61F1-4495-9444-D1D0F4F0E244}" type="datetime1">
              <a:rPr lang="pl-PL" smtClean="0"/>
              <a:pPr/>
              <a:t>05.12.2023</a:t>
            </a:fld>
            <a:endParaRPr lang="pl-PL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pl-PL" noProof="0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6F7B5489-AC4D-47C5-81C9-3D3A05715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Objaśnienie owalne 6"/>
          <p:cNvSpPr/>
          <p:nvPr/>
        </p:nvSpPr>
        <p:spPr>
          <a:xfrm>
            <a:off x="6379285" y="604912"/>
            <a:ext cx="4398402" cy="3835326"/>
          </a:xfrm>
          <a:prstGeom prst="wedgeEllipseCallout">
            <a:avLst>
              <a:gd name="adj1" fmla="val -72343"/>
              <a:gd name="adj2" fmla="val 6450"/>
            </a:avLst>
          </a:prstGeom>
          <a:solidFill>
            <a:schemeClr val="bg1"/>
          </a:solidFill>
          <a:ln w="254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200" dirty="0">
              <a:solidFill>
                <a:schemeClr val="tx2">
                  <a:lumMod val="75000"/>
                </a:schemeClr>
              </a:solidFill>
              <a:latin typeface="Montserrat" panose="00000500000000000000" pitchFamily="50" charset="-18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7100882-5C89-4579-9798-4AEBF0A6270E}"/>
              </a:ext>
            </a:extLst>
          </p:cNvPr>
          <p:cNvSpPr txBox="1"/>
          <p:nvPr/>
        </p:nvSpPr>
        <p:spPr>
          <a:xfrm>
            <a:off x="6298747" y="2025771"/>
            <a:ext cx="447894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chemeClr val="accent5">
                    <a:lumMod val="75000"/>
                  </a:schemeClr>
                </a:solidFill>
                <a:latin typeface="Montserrat" panose="00000500000000000000" pitchFamily="50" charset="-18"/>
              </a:rPr>
              <a:t>Odkrywamy</a:t>
            </a:r>
            <a:r>
              <a:rPr lang="pl-PL" sz="2800" b="1" dirty="0">
                <a:solidFill>
                  <a:srgbClr val="92D050"/>
                </a:solidFill>
                <a:latin typeface="Montserrat" panose="00000500000000000000" pitchFamily="50" charset="-18"/>
              </a:rPr>
              <a:t> Tajemnice Ula</a:t>
            </a:r>
          </a:p>
          <a:p>
            <a:pPr algn="ctr"/>
            <a:r>
              <a:rPr lang="pl-PL" sz="2800" b="1" dirty="0">
                <a:solidFill>
                  <a:srgbClr val="92D050"/>
                </a:solidFill>
                <a:latin typeface="Montserrat" panose="00000500000000000000" pitchFamily="50" charset="-18"/>
              </a:rPr>
              <a:t> z Recyklingu </a:t>
            </a:r>
            <a:endParaRPr lang="pl-PL" sz="2800" b="1" dirty="0">
              <a:solidFill>
                <a:schemeClr val="tx2">
                  <a:lumMod val="75000"/>
                </a:schemeClr>
              </a:solidFill>
              <a:latin typeface="Montserrat" panose="00000500000000000000" pitchFamily="50" charset="-18"/>
            </a:endParaRPr>
          </a:p>
          <a:p>
            <a:pPr algn="ctr"/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latin typeface="Montserrat" panose="00000500000000000000" pitchFamily="50" charset="-18"/>
              </a:rPr>
              <a:t> </a:t>
            </a: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1DC48733-B0E9-442A-BB79-4F13E87FB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55091" y="1870990"/>
            <a:ext cx="3857625" cy="4600575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6DD19FF8-5569-3BC8-6F35-1B1934D88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0441" y="5861097"/>
            <a:ext cx="1774173" cy="61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857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ABCDF6B-5BC6-4052-AC0F-FC13497C9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0682"/>
            <a:ext cx="12191999" cy="68580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F02E0C6-78A2-4A95-93BD-DD777D9C65F5}"/>
              </a:ext>
            </a:extLst>
          </p:cNvPr>
          <p:cNvSpPr txBox="1"/>
          <p:nvPr/>
        </p:nvSpPr>
        <p:spPr>
          <a:xfrm>
            <a:off x="3299012" y="398363"/>
            <a:ext cx="8223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3F4B58"/>
                </a:solidFill>
                <a:latin typeface="Montserrat" panose="00000500000000000000" pitchFamily="2" charset="-18"/>
              </a:rPr>
              <a:t>BEZPIECZNE SPOSOBY POZBYWANIA SIĘ ELEKTRYCZNYCH ŚMIECI</a:t>
            </a:r>
          </a:p>
        </p:txBody>
      </p:sp>
      <p:pic>
        <p:nvPicPr>
          <p:cNvPr id="2" name="Obraz 1" descr="Obraz zawierający tekst, droga, zewnętrzne, budynek&#10;&#10;Opis wygenerowany automatycznie">
            <a:extLst>
              <a:ext uri="{FF2B5EF4-FFF2-40B4-BE49-F238E27FC236}">
                <a16:creationId xmlns:a16="http://schemas.microsoft.com/office/drawing/2014/main" id="{CC1CBB78-0CAD-A6ED-1D4C-06EA36E71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2" b="20573"/>
          <a:stretch/>
        </p:blipFill>
        <p:spPr>
          <a:xfrm>
            <a:off x="537185" y="2050086"/>
            <a:ext cx="5979697" cy="361560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A6C9DD7-A6B8-A70B-DA3C-335BFD2DC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93" y="1398494"/>
            <a:ext cx="3413555" cy="4612908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1AA56CB0-E869-C502-A51C-C49755517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0441" y="5861097"/>
            <a:ext cx="1774173" cy="61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16215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ABCDF6B-5BC6-4052-AC0F-FC13497C9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218C5CA-783D-CD73-5B79-7C9CF54BC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99" y="1092651"/>
            <a:ext cx="3457799" cy="467269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061D03A-8283-47A5-D144-14B4A44F9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832" y="3962231"/>
            <a:ext cx="2230125" cy="2071701"/>
          </a:xfrm>
          <a:prstGeom prst="rect">
            <a:avLst/>
          </a:prstGeom>
        </p:spPr>
      </p:pic>
      <p:pic>
        <p:nvPicPr>
          <p:cNvPr id="8" name="Picture 4" descr="Kuchenka Mikrofalowa, Elektroniczny, Piekarnik">
            <a:extLst>
              <a:ext uri="{FF2B5EF4-FFF2-40B4-BE49-F238E27FC236}">
                <a16:creationId xmlns:a16="http://schemas.microsoft.com/office/drawing/2014/main" id="{64E88B5A-3E93-A2E8-EEC7-664A940B9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00" y="469521"/>
            <a:ext cx="2152673" cy="186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uszarka, Włosy, Fryzjer">
            <a:extLst>
              <a:ext uri="{FF2B5EF4-FFF2-40B4-BE49-F238E27FC236}">
                <a16:creationId xmlns:a16="http://schemas.microsoft.com/office/drawing/2014/main" id="{E433C883-13FD-4ED9-B3DB-9711887DE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311">
            <a:off x="956009" y="4313660"/>
            <a:ext cx="2562760" cy="247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ilot, Białe Tło, Pilot Do Telewizora">
            <a:extLst>
              <a:ext uri="{FF2B5EF4-FFF2-40B4-BE49-F238E27FC236}">
                <a16:creationId xmlns:a16="http://schemas.microsoft.com/office/drawing/2014/main" id="{66125392-0D41-EBB4-CEF3-6E0F50AA8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39" b="89167" l="34861" r="64028">
                        <a14:foregroundMark x1="45972" y1="10139" x2="45972" y2="10139"/>
                        <a14:foregroundMark x1="49583" y1="89167" x2="49583" y2="8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0" t="4061" r="32310" b="2709"/>
          <a:stretch/>
        </p:blipFill>
        <p:spPr bwMode="auto">
          <a:xfrm rot="3540887">
            <a:off x="2879734" y="205581"/>
            <a:ext cx="843985" cy="191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Baterie, Przezroczyste Png">
            <a:extLst>
              <a:ext uri="{FF2B5EF4-FFF2-40B4-BE49-F238E27FC236}">
                <a16:creationId xmlns:a16="http://schemas.microsoft.com/office/drawing/2014/main" id="{A02D4650-2253-2053-48D7-61B37CF45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96" y="2872177"/>
            <a:ext cx="1845710" cy="184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trzałka: w prawo 13">
            <a:extLst>
              <a:ext uri="{FF2B5EF4-FFF2-40B4-BE49-F238E27FC236}">
                <a16:creationId xmlns:a16="http://schemas.microsoft.com/office/drawing/2014/main" id="{4EAAACC2-FABA-79CD-F24F-3A4E24679722}"/>
              </a:ext>
            </a:extLst>
          </p:cNvPr>
          <p:cNvSpPr/>
          <p:nvPr/>
        </p:nvSpPr>
        <p:spPr>
          <a:xfrm rot="12450909">
            <a:off x="7925483" y="4288805"/>
            <a:ext cx="754673" cy="46476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: w prawo 14">
            <a:extLst>
              <a:ext uri="{FF2B5EF4-FFF2-40B4-BE49-F238E27FC236}">
                <a16:creationId xmlns:a16="http://schemas.microsoft.com/office/drawing/2014/main" id="{2306E2E8-A164-7157-13A1-FC621E8FCF93}"/>
              </a:ext>
            </a:extLst>
          </p:cNvPr>
          <p:cNvSpPr/>
          <p:nvPr/>
        </p:nvSpPr>
        <p:spPr>
          <a:xfrm rot="8815588">
            <a:off x="8140953" y="2217106"/>
            <a:ext cx="754673" cy="46476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136F0ADF-05EF-914B-3225-1372D8ADA9CF}"/>
              </a:ext>
            </a:extLst>
          </p:cNvPr>
          <p:cNvSpPr/>
          <p:nvPr/>
        </p:nvSpPr>
        <p:spPr>
          <a:xfrm>
            <a:off x="2713304" y="3325089"/>
            <a:ext cx="754673" cy="46476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: w prawo 16">
            <a:extLst>
              <a:ext uri="{FF2B5EF4-FFF2-40B4-BE49-F238E27FC236}">
                <a16:creationId xmlns:a16="http://schemas.microsoft.com/office/drawing/2014/main" id="{11FB6115-E7C2-E407-DEEA-5A3BE90B58FC}"/>
              </a:ext>
            </a:extLst>
          </p:cNvPr>
          <p:cNvSpPr/>
          <p:nvPr/>
        </p:nvSpPr>
        <p:spPr>
          <a:xfrm rot="20279851">
            <a:off x="3334909" y="4489780"/>
            <a:ext cx="754673" cy="46476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: w prawo 17">
            <a:extLst>
              <a:ext uri="{FF2B5EF4-FFF2-40B4-BE49-F238E27FC236}">
                <a16:creationId xmlns:a16="http://schemas.microsoft.com/office/drawing/2014/main" id="{793DD4A8-E435-28EF-B18A-0BB9CD620AF0}"/>
              </a:ext>
            </a:extLst>
          </p:cNvPr>
          <p:cNvSpPr/>
          <p:nvPr/>
        </p:nvSpPr>
        <p:spPr>
          <a:xfrm rot="1174005">
            <a:off x="3202229" y="1676946"/>
            <a:ext cx="754673" cy="46476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8ADDA1AF-6E79-1F67-0AAD-963C2A793D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9956" y="5889089"/>
            <a:ext cx="1774173" cy="61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88790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le z recyklingu – Fundacja Odzyskaj Środowisko">
            <a:extLst>
              <a:ext uri="{FF2B5EF4-FFF2-40B4-BE49-F238E27FC236}">
                <a16:creationId xmlns:a16="http://schemas.microsoft.com/office/drawing/2014/main" id="{0D62C39E-492D-DFF2-F622-10797B32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299" y="1111624"/>
            <a:ext cx="6184110" cy="51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01F4B85-52AE-5848-834F-0ABF7B1DB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91" y="722530"/>
            <a:ext cx="4171297" cy="556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48452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ABCDF6B-5BC6-4052-AC0F-FC13497C9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52400"/>
            <a:ext cx="12191999" cy="685800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1C03B14E-89AA-56D9-5124-557708C83E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3141A77-80F1-762A-7315-6602C7763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01" y="2185285"/>
            <a:ext cx="5099540" cy="40301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DA5C7DB-0A0F-8A10-1F2B-F88672406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83912"/>
            <a:ext cx="5755354" cy="4548381"/>
          </a:xfrm>
          <a:prstGeom prst="rect">
            <a:avLst/>
          </a:prstGeom>
        </p:spPr>
      </p:pic>
      <p:pic>
        <p:nvPicPr>
          <p:cNvPr id="3" name="Grafika 2">
            <a:extLst>
              <a:ext uri="{FF2B5EF4-FFF2-40B4-BE49-F238E27FC236}">
                <a16:creationId xmlns:a16="http://schemas.microsoft.com/office/drawing/2014/main" id="{66E0DB15-ED45-766C-8E6C-17E9BDB3C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20441" y="5861097"/>
            <a:ext cx="1774173" cy="61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75321"/>
      </p:ext>
    </p:extLst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tf56596226_win32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254_TF56596226.potx" id="{38AF5A91-4357-447C-B7C4-02B2DF2DF246}" vid="{17DD3475-AF71-4B53-A61F-8A9B67D14D18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775A23-75CA-4614-9647-C9B2CE742CA2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6c05727-aa75-4e4a-9b5f-8a80a1165891"/>
    <ds:schemaRef ds:uri="71af3243-3dd4-4a8d-8c0d-dd76da1f02a5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</Words>
  <Application>Microsoft Office PowerPoint</Application>
  <PresentationFormat>Panoramiczny</PresentationFormat>
  <Paragraphs>5</Paragraphs>
  <Slides>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10" baseType="lpstr">
      <vt:lpstr>Arial</vt:lpstr>
      <vt:lpstr>Calibri</vt:lpstr>
      <vt:lpstr>Gill Sans MT</vt:lpstr>
      <vt:lpstr>Montserrat</vt:lpstr>
      <vt:lpstr>tf56596226_win32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2020-10-07T16:14:07Z</dcterms:created>
  <dcterms:modified xsi:type="dcterms:W3CDTF">2023-12-05T13:36:56Z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