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96" r:id="rId4"/>
  </p:sldMasterIdLst>
  <p:notesMasterIdLst>
    <p:notesMasterId r:id="rId9"/>
  </p:notesMasterIdLst>
  <p:handoutMasterIdLst>
    <p:handoutMasterId r:id="rId10"/>
  </p:handoutMasterIdLst>
  <p:sldIdLst>
    <p:sldId id="289" r:id="rId5"/>
    <p:sldId id="299" r:id="rId6"/>
    <p:sldId id="300" r:id="rId7"/>
    <p:sldId id="294" r:id="rId8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708"/>
    <a:srgbClr val="3F4B58"/>
    <a:srgbClr val="92C03E"/>
    <a:srgbClr val="516B23"/>
    <a:srgbClr val="FFFFFF"/>
    <a:srgbClr val="6C8E2E"/>
    <a:srgbClr val="F7032C"/>
    <a:srgbClr val="3085C1"/>
    <a:srgbClr val="82A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60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-308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5CB7F9-61DE-4ABA-8998-6FC897E56E13}" type="datetime1">
              <a:rPr lang="pl-PL" smtClean="0"/>
              <a:pPr rtl="0"/>
              <a:t>12.12.2023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8FBD93F-F02D-450A-B770-AD465E68CA96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69923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D012B-49DD-490E-B742-342F69D2B917}" type="datetime1">
              <a:rPr lang="pl-PL" smtClean="0"/>
              <a:pPr/>
              <a:t>12.12.2023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B040C8-62D2-4EA7-B200-D3B8C06AAFD8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8306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EB040C8-62D2-4EA7-B200-D3B8C06AAFD8}" type="slidenum">
              <a:rPr lang="pl-PL" smtClean="0"/>
              <a:pPr rtl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4962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D0F6A48-17FE-4A2B-87F1-D62B34EA1CB5}" type="datetime1">
              <a:rPr lang="pl-PL" smtClean="0"/>
              <a:pPr/>
              <a:t>12.12.2023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7A464B-3C5C-4214-BB2A-9E375D5C5771}" type="datetime1">
              <a:rPr lang="pl-PL" smtClean="0"/>
              <a:pPr/>
              <a:t>12.12.2023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A11BF6E-5A37-4A65-9DCA-242C8684060A}" type="datetime1">
              <a:rPr lang="pl-PL" smtClean="0"/>
              <a:pPr/>
              <a:t>12.12.2023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80BA76-E3F8-41AD-91F8-E051086F7593}" type="datetime1">
              <a:rPr lang="pl-PL" smtClean="0"/>
              <a:pPr/>
              <a:t>12.12.2023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D6CE21-2918-4ECC-8E74-D7D225C7F896}" type="datetime1">
              <a:rPr lang="pl-PL" smtClean="0"/>
              <a:pPr/>
              <a:t>12.12.2023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DE323E8-2487-46B2-87A2-1D551DC8925E}" type="datetime1">
              <a:rPr lang="pl-PL" smtClean="0"/>
              <a:pPr/>
              <a:t>12.12.2023</a:t>
            </a:fld>
            <a:endParaRPr lang="pl-PL" dirty="0"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10" name="Numer slajdu — symbol zastępczy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11" name="Tekst — symbol zastępczy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0F2D1E7-6ABA-4C79-838C-6FB2E914F949}" type="datetime1">
              <a:rPr lang="pl-PL" smtClean="0"/>
              <a:pPr/>
              <a:t>12.12.2023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31EA716-07D7-4DCC-BFBC-289E882FF336}" type="datetime1">
              <a:rPr lang="pl-PL" smtClean="0"/>
              <a:pPr/>
              <a:t>12.12.2023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57A66C-D473-419A-B75D-CCA10F21B4F9}" type="datetime1">
              <a:rPr lang="pl-PL" smtClean="0"/>
              <a:pPr/>
              <a:t>12.12.2023</a:t>
            </a:fld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 rtl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9" name="Data — symbol zastępczy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8E81CEC-7A86-4B99-A671-3B8E14C89564}" type="datetime1">
              <a:rPr lang="pl-PL" smtClean="0"/>
              <a:pPr/>
              <a:t>12.12.2023</a:t>
            </a:fld>
            <a:endParaRPr lang="pl-PL" dirty="0"/>
          </a:p>
        </p:txBody>
      </p:sp>
      <p:sp>
        <p:nvSpPr>
          <p:cNvPr id="10" name="Stopka — symbol zastępczy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11" name="Numer slajdu — symbol zastępczy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F62A797-41BB-4E7D-865C-694E466B0A91}" type="datetime1">
              <a:rPr lang="pl-PL" smtClean="0"/>
              <a:pPr/>
              <a:t>12.12.2023</a:t>
            </a:fld>
            <a:endParaRPr lang="pl-PL" dirty="0"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10" name="Numer slajdu — symbol zastępczy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DAC2DE8-61F1-4495-9444-D1D0F4F0E244}" type="datetime1">
              <a:rPr lang="pl-PL" smtClean="0"/>
              <a:pPr/>
              <a:t>12.12.2023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8A7A6979-0714-4377-B894-6BE4C2D6E202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6F7B5489-AC4D-47C5-81C9-3D3A05715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Objaśnienie owalne 6"/>
          <p:cNvSpPr/>
          <p:nvPr/>
        </p:nvSpPr>
        <p:spPr>
          <a:xfrm>
            <a:off x="6379285" y="604912"/>
            <a:ext cx="4398402" cy="3835326"/>
          </a:xfrm>
          <a:prstGeom prst="wedgeEllipseCallout">
            <a:avLst>
              <a:gd name="adj1" fmla="val -72343"/>
              <a:gd name="adj2" fmla="val 6450"/>
            </a:avLst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200" dirty="0">
              <a:solidFill>
                <a:schemeClr val="tx2">
                  <a:lumMod val="75000"/>
                </a:schemeClr>
              </a:solidFill>
              <a:latin typeface="Montserrat" panose="00000500000000000000" pitchFamily="50" charset="-18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7100882-5C89-4579-9798-4AEBF0A6270E}"/>
              </a:ext>
            </a:extLst>
          </p:cNvPr>
          <p:cNvSpPr txBox="1"/>
          <p:nvPr/>
        </p:nvSpPr>
        <p:spPr>
          <a:xfrm>
            <a:off x="6298747" y="2025771"/>
            <a:ext cx="44789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92D050"/>
                </a:solidFill>
                <a:latin typeface="Montserrat" panose="00000500000000000000" pitchFamily="50" charset="-18"/>
              </a:rPr>
              <a:t>Poznajemy</a:t>
            </a:r>
            <a:endParaRPr lang="pl-PL" sz="2800" b="1" dirty="0">
              <a:solidFill>
                <a:schemeClr val="tx2">
                  <a:lumMod val="75000"/>
                </a:schemeClr>
              </a:solidFill>
              <a:latin typeface="Montserrat" panose="00000500000000000000" pitchFamily="50" charset="-18"/>
            </a:endParaRPr>
          </a:p>
          <a:p>
            <a:pPr algn="ctr"/>
            <a:r>
              <a:rPr lang="pl-PL" sz="2800" b="1" dirty="0" err="1">
                <a:solidFill>
                  <a:schemeClr val="tx2">
                    <a:lumMod val="75000"/>
                  </a:schemeClr>
                </a:solidFill>
                <a:latin typeface="Montserrat" panose="00000500000000000000" pitchFamily="50" charset="-18"/>
              </a:rPr>
              <a:t>wrzutnię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50" charset="-18"/>
              </a:rPr>
              <a:t> na baterie </a:t>
            </a: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1DC48733-B0E9-442A-BB79-4F13E87FB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55091" y="1870990"/>
            <a:ext cx="3857625" cy="4600575"/>
          </a:xfrm>
          <a:prstGeom prst="rect">
            <a:avLst/>
          </a:prstGeom>
        </p:spPr>
      </p:pic>
      <p:pic>
        <p:nvPicPr>
          <p:cNvPr id="2" name="Grafika 1">
            <a:extLst>
              <a:ext uri="{FF2B5EF4-FFF2-40B4-BE49-F238E27FC236}">
                <a16:creationId xmlns:a16="http://schemas.microsoft.com/office/drawing/2014/main" id="{898C4851-7C34-B15F-B407-ED0EAB0BBF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02899" y="5717218"/>
            <a:ext cx="1983707" cy="8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857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rk, Wśród Zieleni, Zielona Przestrzeń, Trawa, Niebo">
            <a:extLst>
              <a:ext uri="{FF2B5EF4-FFF2-40B4-BE49-F238E27FC236}">
                <a16:creationId xmlns:a16="http://schemas.microsoft.com/office/drawing/2014/main" id="{DECC38AF-D0F0-32E8-3D9A-482315B49B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7"/>
          <a:stretch/>
        </p:blipFill>
        <p:spPr bwMode="auto">
          <a:xfrm>
            <a:off x="131083" y="185743"/>
            <a:ext cx="11739827" cy="648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Baterie, Przezroczyste Png">
            <a:extLst>
              <a:ext uri="{FF2B5EF4-FFF2-40B4-BE49-F238E27FC236}">
                <a16:creationId xmlns:a16="http://schemas.microsoft.com/office/drawing/2014/main" id="{6B0D0F66-3322-7E8D-191C-7BFF74038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775" y="2989613"/>
            <a:ext cx="1845710" cy="184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6926E80-E2C8-EA29-09EF-7CBB3E955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322" y="3512127"/>
            <a:ext cx="2969413" cy="1698133"/>
          </a:xfrm>
          <a:prstGeom prst="rect">
            <a:avLst/>
          </a:prstGeom>
        </p:spPr>
      </p:pic>
      <p:pic>
        <p:nvPicPr>
          <p:cNvPr id="13" name="Picture 8" descr="Baterie, Przezroczyste Png">
            <a:extLst>
              <a:ext uri="{FF2B5EF4-FFF2-40B4-BE49-F238E27FC236}">
                <a16:creationId xmlns:a16="http://schemas.microsoft.com/office/drawing/2014/main" id="{5408C151-7919-831B-3A19-4B195D0ED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34" y="4204278"/>
            <a:ext cx="1845710" cy="184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fika 19" descr="Smutna twarz bez wypełnienia">
            <a:extLst>
              <a:ext uri="{FF2B5EF4-FFF2-40B4-BE49-F238E27FC236}">
                <a16:creationId xmlns:a16="http://schemas.microsoft.com/office/drawing/2014/main" id="{2B438884-3D96-7376-5DFD-3E3581C43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05467" y="229824"/>
            <a:ext cx="1845709" cy="1845709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0CFD5283-768D-80B7-AC96-F413DA91DF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02899" y="5717218"/>
            <a:ext cx="1983707" cy="8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48452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61CF672A-4FF7-2818-0675-3E2D5F3EE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53" y="1104404"/>
            <a:ext cx="6070602" cy="5670468"/>
          </a:xfrm>
          <a:prstGeom prst="rect">
            <a:avLst/>
          </a:prstGeom>
        </p:spPr>
      </p:pic>
      <p:sp>
        <p:nvSpPr>
          <p:cNvPr id="15" name="Tytuł 14">
            <a:extLst>
              <a:ext uri="{FF2B5EF4-FFF2-40B4-BE49-F238E27FC236}">
                <a16:creationId xmlns:a16="http://schemas.microsoft.com/office/drawing/2014/main" id="{32D855EA-9DD9-81AA-0EB9-D0076CD91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359" y="83128"/>
            <a:ext cx="7993520" cy="882796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C00000"/>
                </a:solidFill>
                <a:latin typeface="Montserrat" panose="00000500000000000000" pitchFamily="2" charset="-18"/>
              </a:rPr>
              <a:t>SPOSOBY NA BEZPIECZNE POZBYCIE SIĘ BATERII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48A9933C-09DB-5640-2284-48C0E025E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2899" y="5717218"/>
            <a:ext cx="1983707" cy="8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09749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2ABCDF6B-5BC6-4052-AC0F-FC13497C9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218C5CA-783D-CD73-5B79-7C9CF54BC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99" y="1092651"/>
            <a:ext cx="3457799" cy="4672697"/>
          </a:xfrm>
          <a:prstGeom prst="rect">
            <a:avLst/>
          </a:prstGeom>
        </p:spPr>
      </p:pic>
      <p:pic>
        <p:nvPicPr>
          <p:cNvPr id="13" name="Picture 8" descr="Baterie, Przezroczyste Png">
            <a:extLst>
              <a:ext uri="{FF2B5EF4-FFF2-40B4-BE49-F238E27FC236}">
                <a16:creationId xmlns:a16="http://schemas.microsoft.com/office/drawing/2014/main" id="{A02D4650-2253-2053-48D7-61B37CF45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690" y="1265624"/>
            <a:ext cx="1845710" cy="184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trzałka: w prawo 17">
            <a:extLst>
              <a:ext uri="{FF2B5EF4-FFF2-40B4-BE49-F238E27FC236}">
                <a16:creationId xmlns:a16="http://schemas.microsoft.com/office/drawing/2014/main" id="{793DD4A8-E435-28EF-B18A-0BB9CD620AF0}"/>
              </a:ext>
            </a:extLst>
          </p:cNvPr>
          <p:cNvSpPr/>
          <p:nvPr/>
        </p:nvSpPr>
        <p:spPr>
          <a:xfrm rot="9402189">
            <a:off x="7004130" y="2384820"/>
            <a:ext cx="1237950" cy="502184"/>
          </a:xfrm>
          <a:prstGeom prst="rightArrow">
            <a:avLst/>
          </a:prstGeom>
          <a:solidFill>
            <a:srgbClr val="F9E7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72E75DA1-03DC-A3BF-8C2D-E3043DD50D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2899" y="5717218"/>
            <a:ext cx="1983707" cy="8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88790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tf56596226_win32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254_TF56596226.potx" id="{38AF5A91-4357-447C-B7C4-02B2DF2DF246}" vid="{17DD3475-AF71-4B53-A61F-8A9B67D14D18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009F5EF-575C-40E7-A9C5-EC1F2A5548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451F4C-A3A1-4FF3-AEA5-AE3EFF175B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775A23-75CA-4614-9647-C9B2CE742CA2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6c05727-aa75-4e4a-9b5f-8a80a1165891"/>
    <ds:schemaRef ds:uri="71af3243-3dd4-4a8d-8c0d-dd76da1f02a5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</Words>
  <Application>Microsoft Office PowerPoint</Application>
  <PresentationFormat>Panoramiczny</PresentationFormat>
  <Paragraphs>4</Paragraphs>
  <Slides>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9" baseType="lpstr">
      <vt:lpstr>Arial</vt:lpstr>
      <vt:lpstr>Calibri</vt:lpstr>
      <vt:lpstr>Gill Sans MT</vt:lpstr>
      <vt:lpstr>Montserrat</vt:lpstr>
      <vt:lpstr>tf56596226_win32</vt:lpstr>
      <vt:lpstr>Prezentacja programu PowerPoint</vt:lpstr>
      <vt:lpstr>Prezentacja programu PowerPoint</vt:lpstr>
      <vt:lpstr>SPOSOBY NA BEZPIECZNE POZBYCIE SIĘ BATERII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2020-10-07T16:14:07Z</dcterms:created>
  <dcterms:modified xsi:type="dcterms:W3CDTF">2023-12-12T13:02:26Z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