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696" r:id="rId4"/>
  </p:sldMasterIdLst>
  <p:notesMasterIdLst>
    <p:notesMasterId r:id="rId10"/>
  </p:notesMasterIdLst>
  <p:handoutMasterIdLst>
    <p:handoutMasterId r:id="rId11"/>
  </p:handoutMasterIdLst>
  <p:sldIdLst>
    <p:sldId id="289" r:id="rId5"/>
    <p:sldId id="291" r:id="rId6"/>
    <p:sldId id="300" r:id="rId7"/>
    <p:sldId id="302" r:id="rId8"/>
    <p:sldId id="301" r:id="rId9"/>
  </p:sldIdLst>
  <p:sldSz cx="12192000" cy="6858000"/>
  <p:notesSz cx="6858000" cy="9144000"/>
  <p:defaultTextStyle>
    <a:defPPr rtl="0">
      <a:defRPr lang="pl-P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F4B58"/>
    <a:srgbClr val="92C03E"/>
    <a:srgbClr val="516B23"/>
    <a:srgbClr val="FFFFFF"/>
    <a:srgbClr val="6C8E2E"/>
    <a:srgbClr val="F7032C"/>
    <a:srgbClr val="3085C1"/>
    <a:srgbClr val="F9E708"/>
    <a:srgbClr val="82AB3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4" autoAdjust="0"/>
    <p:restoredTop sz="94760" autoAdjust="0"/>
  </p:normalViewPr>
  <p:slideViewPr>
    <p:cSldViewPr snapToGrid="0">
      <p:cViewPr varScale="1">
        <p:scale>
          <a:sx n="82" d="100"/>
          <a:sy n="82" d="100"/>
        </p:scale>
        <p:origin x="691" y="5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45" d="100"/>
          <a:sy n="45" d="100"/>
        </p:scale>
        <p:origin x="-3084"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Nagłówek — symbol zastępczy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pl-PL" dirty="0"/>
          </a:p>
        </p:txBody>
      </p:sp>
      <p:sp>
        <p:nvSpPr>
          <p:cNvPr id="3" name="Data — symbol zastępczy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975CB7F9-61DE-4ABA-8998-6FC897E56E13}" type="datetime1">
              <a:rPr lang="pl-PL" smtClean="0"/>
              <a:pPr rtl="0"/>
              <a:t>05.01.2024</a:t>
            </a:fld>
            <a:endParaRPr lang="pl-PL" dirty="0"/>
          </a:p>
        </p:txBody>
      </p:sp>
      <p:sp>
        <p:nvSpPr>
          <p:cNvPr id="4" name="Stopka — symbol zastępczy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pl-PL" dirty="0"/>
          </a:p>
        </p:txBody>
      </p:sp>
      <p:sp>
        <p:nvSpPr>
          <p:cNvPr id="5" name="Numer slajdu — symbol zastępczy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48FBD93F-F02D-450A-B770-AD465E68CA96}" type="slidenum">
              <a:rPr lang="pl-PL" smtClean="0"/>
              <a:pPr rtl="0"/>
              <a:t>‹#›</a:t>
            </a:fld>
            <a:endParaRPr lang="pl-PL" dirty="0"/>
          </a:p>
        </p:txBody>
      </p:sp>
    </p:spTree>
    <p:extLst>
      <p:ext uri="{BB962C8B-B14F-4D97-AF65-F5344CB8AC3E}">
        <p14:creationId xmlns:p14="http://schemas.microsoft.com/office/powerpoint/2010/main" val="190699237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Nagłówek — symbol zastępczy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pl-PL" noProof="0" dirty="0"/>
          </a:p>
        </p:txBody>
      </p:sp>
      <p:sp>
        <p:nvSpPr>
          <p:cNvPr id="3" name="Data — symbol zastępcz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D012B-49DD-490E-B742-342F69D2B917}" type="datetime1">
              <a:rPr lang="pl-PL" smtClean="0"/>
              <a:pPr/>
              <a:t>05.01.2024</a:t>
            </a:fld>
            <a:endParaRPr lang="pl-PL" dirty="0"/>
          </a:p>
        </p:txBody>
      </p:sp>
      <p:sp>
        <p:nvSpPr>
          <p:cNvPr id="4" name="Obraz slajdu — symbol zastępczy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pl-PL" noProof="0" dirty="0"/>
          </a:p>
        </p:txBody>
      </p:sp>
      <p:sp>
        <p:nvSpPr>
          <p:cNvPr id="5" name="Notatki — symbol zastępcz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pl-PL" noProof="0" dirty="0"/>
              <a:t>Kliknij, aby edytować style wzorca tekstu</a:t>
            </a:r>
          </a:p>
          <a:p>
            <a:pPr lvl="1" rtl="0"/>
            <a:r>
              <a:rPr lang="pl-PL" noProof="0" dirty="0"/>
              <a:t>Drugi poziom</a:t>
            </a:r>
          </a:p>
          <a:p>
            <a:pPr lvl="2" rtl="0"/>
            <a:r>
              <a:rPr lang="pl-PL" noProof="0" dirty="0"/>
              <a:t>Trzeci poziom</a:t>
            </a:r>
          </a:p>
          <a:p>
            <a:pPr lvl="3" rtl="0"/>
            <a:r>
              <a:rPr lang="pl-PL" noProof="0" dirty="0"/>
              <a:t>Czwarty poziom</a:t>
            </a:r>
          </a:p>
          <a:p>
            <a:pPr lvl="4" rtl="0"/>
            <a:r>
              <a:rPr lang="pl-PL" noProof="0" dirty="0"/>
              <a:t>Piąty poziom</a:t>
            </a:r>
          </a:p>
        </p:txBody>
      </p:sp>
      <p:sp>
        <p:nvSpPr>
          <p:cNvPr id="6" name="Stopka — symbol zastępczy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pl-PL" noProof="0" dirty="0"/>
          </a:p>
        </p:txBody>
      </p:sp>
      <p:sp>
        <p:nvSpPr>
          <p:cNvPr id="7" name="Numer slajdu — symbol zastępczy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7EB040C8-62D2-4EA7-B200-D3B8C06AAFD8}" type="slidenum">
              <a:rPr lang="pl-PL" noProof="0" smtClean="0"/>
              <a:pPr rtl="0"/>
              <a:t>‹#›</a:t>
            </a:fld>
            <a:endParaRPr lang="pl-PL" noProof="0" dirty="0"/>
          </a:p>
        </p:txBody>
      </p:sp>
    </p:spTree>
    <p:extLst>
      <p:ext uri="{BB962C8B-B14F-4D97-AF65-F5344CB8AC3E}">
        <p14:creationId xmlns:p14="http://schemas.microsoft.com/office/powerpoint/2010/main" val="248306760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raz slajdu — symbol zastępczy 1"/>
          <p:cNvSpPr>
            <a:spLocks noGrp="1" noRot="1" noChangeAspect="1"/>
          </p:cNvSpPr>
          <p:nvPr>
            <p:ph type="sldImg"/>
          </p:nvPr>
        </p:nvSpPr>
        <p:spPr/>
      </p:sp>
      <p:sp>
        <p:nvSpPr>
          <p:cNvPr id="3" name="Notatki — symbol zastępczy 2"/>
          <p:cNvSpPr>
            <a:spLocks noGrp="1"/>
          </p:cNvSpPr>
          <p:nvPr>
            <p:ph type="body" idx="1"/>
          </p:nvPr>
        </p:nvSpPr>
        <p:spPr/>
        <p:txBody>
          <a:bodyPr rtlCol="0"/>
          <a:lstStyle/>
          <a:p>
            <a:pPr rtl="0"/>
            <a:endParaRPr lang="pl-PL" dirty="0"/>
          </a:p>
        </p:txBody>
      </p:sp>
      <p:sp>
        <p:nvSpPr>
          <p:cNvPr id="4" name="Numer slajdu — symbol zastępczy 3"/>
          <p:cNvSpPr>
            <a:spLocks noGrp="1"/>
          </p:cNvSpPr>
          <p:nvPr>
            <p:ph type="sldNum" sz="quarter" idx="10"/>
          </p:nvPr>
        </p:nvSpPr>
        <p:spPr/>
        <p:txBody>
          <a:bodyPr rtlCol="0"/>
          <a:lstStyle/>
          <a:p>
            <a:pPr rtl="0"/>
            <a:fld id="{7EB040C8-62D2-4EA7-B200-D3B8C06AAFD8}" type="slidenum">
              <a:rPr lang="pl-PL" smtClean="0"/>
              <a:pPr rtl="0"/>
              <a:t>1</a:t>
            </a:fld>
            <a:endParaRPr lang="pl-PL" dirty="0"/>
          </a:p>
        </p:txBody>
      </p:sp>
    </p:spTree>
    <p:extLst>
      <p:ext uri="{BB962C8B-B14F-4D97-AF65-F5344CB8AC3E}">
        <p14:creationId xmlns:p14="http://schemas.microsoft.com/office/powerpoint/2010/main" val="8649625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bg>
      <p:bgPr>
        <a:solidFill>
          <a:schemeClr val="accent2"/>
        </a:solidFill>
        <a:effectLst/>
      </p:bgPr>
    </p:bg>
    <p:spTree>
      <p:nvGrpSpPr>
        <p:cNvPr id="1" name=""/>
        <p:cNvGrpSpPr/>
        <p:nvPr/>
      </p:nvGrpSpPr>
      <p:grpSpPr>
        <a:xfrm>
          <a:off x="0" y="0"/>
          <a:ext cx="0" cy="0"/>
          <a:chOff x="0" y="0"/>
          <a:chExt cx="0" cy="0"/>
        </a:xfrm>
      </p:grpSpPr>
      <p:sp>
        <p:nvSpPr>
          <p:cNvPr id="2" name="Tytuł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rtlCol="0" anchor="ctr" anchorCtr="1">
            <a:normAutofit/>
          </a:bodyPr>
          <a:lstStyle>
            <a:lvl1pPr algn="ctr">
              <a:defRPr sz="3800">
                <a:solidFill>
                  <a:srgbClr val="262626"/>
                </a:solidFill>
              </a:defRPr>
            </a:lvl1pPr>
          </a:lstStyle>
          <a:p>
            <a:pPr rtl="0"/>
            <a:r>
              <a:rPr lang="pl-PL" noProof="0"/>
              <a:t>Kliknij, aby edytować styl</a:t>
            </a:r>
            <a:endParaRPr lang="pl-PL" noProof="0" dirty="0"/>
          </a:p>
        </p:txBody>
      </p:sp>
      <p:sp>
        <p:nvSpPr>
          <p:cNvPr id="3" name="Podtytuł 2"/>
          <p:cNvSpPr>
            <a:spLocks noGrp="1"/>
          </p:cNvSpPr>
          <p:nvPr>
            <p:ph type="subTitle" idx="1"/>
          </p:nvPr>
        </p:nvSpPr>
        <p:spPr>
          <a:xfrm>
            <a:off x="2695194" y="4352544"/>
            <a:ext cx="6801612" cy="1239894"/>
          </a:xfrm>
          <a:noFill/>
        </p:spPr>
        <p:txBody>
          <a:bodyPr rtlCol="0">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pl-PL" noProof="0"/>
              <a:t>Kliknij, aby edytować styl wzorca podtytułu</a:t>
            </a:r>
            <a:endParaRPr lang="pl-PL" noProof="0" dirty="0"/>
          </a:p>
        </p:txBody>
      </p:sp>
      <p:sp>
        <p:nvSpPr>
          <p:cNvPr id="7" name="Data — symbol zastępczy 6"/>
          <p:cNvSpPr>
            <a:spLocks noGrp="1"/>
          </p:cNvSpPr>
          <p:nvPr>
            <p:ph type="dt" sz="half" idx="10"/>
          </p:nvPr>
        </p:nvSpPr>
        <p:spPr/>
        <p:txBody>
          <a:bodyPr rtlCol="0"/>
          <a:lstStyle>
            <a:lvl1pPr>
              <a:defRPr/>
            </a:lvl1pPr>
          </a:lstStyle>
          <a:p>
            <a:fld id="{ED0F6A48-17FE-4A2B-87F1-D62B34EA1CB5}" type="datetime1">
              <a:rPr lang="pl-PL" smtClean="0"/>
              <a:pPr/>
              <a:t>05.01.2024</a:t>
            </a:fld>
            <a:endParaRPr lang="pl-PL" dirty="0"/>
          </a:p>
        </p:txBody>
      </p:sp>
      <p:sp>
        <p:nvSpPr>
          <p:cNvPr id="8" name="Stopka — symbol zastępczy 7"/>
          <p:cNvSpPr>
            <a:spLocks noGrp="1"/>
          </p:cNvSpPr>
          <p:nvPr>
            <p:ph type="ftr" sz="quarter" idx="11"/>
          </p:nvPr>
        </p:nvSpPr>
        <p:spPr/>
        <p:txBody>
          <a:bodyPr rtlCol="0"/>
          <a:lstStyle/>
          <a:p>
            <a:pPr rtl="0"/>
            <a:endParaRPr lang="pl-PL" noProof="0" dirty="0"/>
          </a:p>
        </p:txBody>
      </p:sp>
      <p:sp>
        <p:nvSpPr>
          <p:cNvPr id="9" name="Numer slajdu — symbol zastępczy 8"/>
          <p:cNvSpPr>
            <a:spLocks noGrp="1"/>
          </p:cNvSpPr>
          <p:nvPr>
            <p:ph type="sldNum" sz="quarter" idx="12"/>
          </p:nvPr>
        </p:nvSpPr>
        <p:spPr/>
        <p:txBody>
          <a:bodyPr rtlCol="0"/>
          <a:lstStyle/>
          <a:p>
            <a:pPr rtl="0"/>
            <a:fld id="{8A7A6979-0714-4377-B894-6BE4C2D6E202}" type="slidenum">
              <a:rPr lang="pl-PL" noProof="0" smtClean="0"/>
              <a:pPr rtl="0"/>
              <a:t>‹#›</a:t>
            </a:fld>
            <a:endParaRPr lang="pl-PL" noProof="0"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rtlCol="0"/>
          <a:lstStyle/>
          <a:p>
            <a:pPr rtl="0"/>
            <a:r>
              <a:rPr lang="pl-PL" noProof="0"/>
              <a:t>Kliknij, aby edytować styl</a:t>
            </a:r>
            <a:endParaRPr lang="pl-PL" noProof="0" dirty="0"/>
          </a:p>
        </p:txBody>
      </p:sp>
      <p:sp>
        <p:nvSpPr>
          <p:cNvPr id="3" name="Tekst pionowy — symbol zastępczy 2"/>
          <p:cNvSpPr>
            <a:spLocks noGrp="1"/>
          </p:cNvSpPr>
          <p:nvPr>
            <p:ph type="body" orient="vert" idx="1"/>
          </p:nvPr>
        </p:nvSpPr>
        <p:spPr/>
        <p:txBody>
          <a:bodyPr vert="eaVert" rtlCol="0"/>
          <a:lstStyle/>
          <a:p>
            <a:pPr lvl="0" rtl="0"/>
            <a:r>
              <a:rPr lang="pl-PL" noProof="0"/>
              <a:t>Kliknij, aby edytować style wzorca tekstu</a:t>
            </a:r>
          </a:p>
          <a:p>
            <a:pPr lvl="1" rtl="0"/>
            <a:r>
              <a:rPr lang="pl-PL" noProof="0"/>
              <a:t>Drugi poziom</a:t>
            </a:r>
          </a:p>
          <a:p>
            <a:pPr lvl="2" rtl="0"/>
            <a:r>
              <a:rPr lang="pl-PL" noProof="0"/>
              <a:t>Trzeci poziom</a:t>
            </a:r>
          </a:p>
          <a:p>
            <a:pPr lvl="3" rtl="0"/>
            <a:r>
              <a:rPr lang="pl-PL" noProof="0"/>
              <a:t>Czwarty poziom</a:t>
            </a:r>
          </a:p>
          <a:p>
            <a:pPr lvl="4" rtl="0"/>
            <a:r>
              <a:rPr lang="pl-PL" noProof="0"/>
              <a:t>Piąty poziom</a:t>
            </a:r>
            <a:endParaRPr lang="pl-PL" noProof="0" dirty="0"/>
          </a:p>
        </p:txBody>
      </p:sp>
      <p:sp>
        <p:nvSpPr>
          <p:cNvPr id="4" name="Data — symbol zastępczy 3"/>
          <p:cNvSpPr>
            <a:spLocks noGrp="1"/>
          </p:cNvSpPr>
          <p:nvPr>
            <p:ph type="dt" sz="half" idx="10"/>
          </p:nvPr>
        </p:nvSpPr>
        <p:spPr/>
        <p:txBody>
          <a:bodyPr rtlCol="0"/>
          <a:lstStyle>
            <a:lvl1pPr>
              <a:defRPr/>
            </a:lvl1pPr>
          </a:lstStyle>
          <a:p>
            <a:fld id="{D17A464B-3C5C-4214-BB2A-9E375D5C5771}" type="datetime1">
              <a:rPr lang="pl-PL" smtClean="0"/>
              <a:pPr/>
              <a:t>05.01.2024</a:t>
            </a:fld>
            <a:endParaRPr lang="pl-PL" dirty="0"/>
          </a:p>
        </p:txBody>
      </p:sp>
      <p:sp>
        <p:nvSpPr>
          <p:cNvPr id="5" name="Stopka — symbol zastępczy 4"/>
          <p:cNvSpPr>
            <a:spLocks noGrp="1"/>
          </p:cNvSpPr>
          <p:nvPr>
            <p:ph type="ftr" sz="quarter" idx="11"/>
          </p:nvPr>
        </p:nvSpPr>
        <p:spPr/>
        <p:txBody>
          <a:bodyPr rtlCol="0"/>
          <a:lstStyle/>
          <a:p>
            <a:pPr rtl="0"/>
            <a:endParaRPr lang="pl-PL" noProof="0" dirty="0"/>
          </a:p>
        </p:txBody>
      </p:sp>
      <p:sp>
        <p:nvSpPr>
          <p:cNvPr id="6" name="Numer slajdu — symbol zastępczy 5"/>
          <p:cNvSpPr>
            <a:spLocks noGrp="1"/>
          </p:cNvSpPr>
          <p:nvPr>
            <p:ph type="sldNum" sz="quarter" idx="12"/>
          </p:nvPr>
        </p:nvSpPr>
        <p:spPr/>
        <p:txBody>
          <a:bodyPr rtlCol="0"/>
          <a:lstStyle/>
          <a:p>
            <a:pPr rtl="0"/>
            <a:fld id="{8A7A6979-0714-4377-B894-6BE4C2D6E202}" type="slidenum">
              <a:rPr lang="pl-PL" noProof="0" smtClean="0"/>
              <a:pPr rtl="0"/>
              <a:t>‹#›</a:t>
            </a:fld>
            <a:endParaRPr lang="pl-PL" noProof="0"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653112" y="937260"/>
            <a:ext cx="1298608" cy="4983480"/>
          </a:xfrm>
        </p:spPr>
        <p:txBody>
          <a:bodyPr vert="eaVert" rtlCol="0"/>
          <a:lstStyle/>
          <a:p>
            <a:pPr rtl="0"/>
            <a:r>
              <a:rPr lang="pl-PL" noProof="0"/>
              <a:t>Kliknij, aby edytować styl</a:t>
            </a:r>
            <a:endParaRPr lang="pl-PL" noProof="0" dirty="0"/>
          </a:p>
        </p:txBody>
      </p:sp>
      <p:sp>
        <p:nvSpPr>
          <p:cNvPr id="3" name="Tekst pionowy — symbol zastępczy 2"/>
          <p:cNvSpPr>
            <a:spLocks noGrp="1"/>
          </p:cNvSpPr>
          <p:nvPr>
            <p:ph type="body" orient="vert" idx="1"/>
          </p:nvPr>
        </p:nvSpPr>
        <p:spPr>
          <a:xfrm>
            <a:off x="2231136" y="937260"/>
            <a:ext cx="6198489" cy="4983480"/>
          </a:xfrm>
        </p:spPr>
        <p:txBody>
          <a:bodyPr vert="eaVert" rtlCol="0"/>
          <a:lstStyle/>
          <a:p>
            <a:pPr lvl="0" rtl="0"/>
            <a:r>
              <a:rPr lang="pl-PL" noProof="0"/>
              <a:t>Kliknij, aby edytować style wzorca tekstu</a:t>
            </a:r>
          </a:p>
          <a:p>
            <a:pPr lvl="1" rtl="0"/>
            <a:r>
              <a:rPr lang="pl-PL" noProof="0"/>
              <a:t>Drugi poziom</a:t>
            </a:r>
          </a:p>
          <a:p>
            <a:pPr lvl="2" rtl="0"/>
            <a:r>
              <a:rPr lang="pl-PL" noProof="0"/>
              <a:t>Trzeci poziom</a:t>
            </a:r>
          </a:p>
          <a:p>
            <a:pPr lvl="3" rtl="0"/>
            <a:r>
              <a:rPr lang="pl-PL" noProof="0"/>
              <a:t>Czwarty poziom</a:t>
            </a:r>
          </a:p>
          <a:p>
            <a:pPr lvl="4" rtl="0"/>
            <a:r>
              <a:rPr lang="pl-PL" noProof="0"/>
              <a:t>Piąty poziom</a:t>
            </a:r>
            <a:endParaRPr lang="pl-PL" noProof="0" dirty="0"/>
          </a:p>
        </p:txBody>
      </p:sp>
      <p:sp>
        <p:nvSpPr>
          <p:cNvPr id="4" name="Data — symbol zastępczy 3"/>
          <p:cNvSpPr>
            <a:spLocks noGrp="1"/>
          </p:cNvSpPr>
          <p:nvPr>
            <p:ph type="dt" sz="half" idx="10"/>
          </p:nvPr>
        </p:nvSpPr>
        <p:spPr/>
        <p:txBody>
          <a:bodyPr rtlCol="0"/>
          <a:lstStyle>
            <a:lvl1pPr>
              <a:defRPr/>
            </a:lvl1pPr>
          </a:lstStyle>
          <a:p>
            <a:fld id="{DA11BF6E-5A37-4A65-9DCA-242C8684060A}" type="datetime1">
              <a:rPr lang="pl-PL" smtClean="0"/>
              <a:pPr/>
              <a:t>05.01.2024</a:t>
            </a:fld>
            <a:endParaRPr lang="pl-PL" dirty="0"/>
          </a:p>
        </p:txBody>
      </p:sp>
      <p:sp>
        <p:nvSpPr>
          <p:cNvPr id="5" name="Stopka — symbol zastępczy 4"/>
          <p:cNvSpPr>
            <a:spLocks noGrp="1"/>
          </p:cNvSpPr>
          <p:nvPr>
            <p:ph type="ftr" sz="quarter" idx="11"/>
          </p:nvPr>
        </p:nvSpPr>
        <p:spPr/>
        <p:txBody>
          <a:bodyPr rtlCol="0"/>
          <a:lstStyle/>
          <a:p>
            <a:pPr rtl="0"/>
            <a:endParaRPr lang="pl-PL" noProof="0" dirty="0"/>
          </a:p>
        </p:txBody>
      </p:sp>
      <p:sp>
        <p:nvSpPr>
          <p:cNvPr id="6" name="Numer slajdu — symbol zastępczy 5"/>
          <p:cNvSpPr>
            <a:spLocks noGrp="1"/>
          </p:cNvSpPr>
          <p:nvPr>
            <p:ph type="sldNum" sz="quarter" idx="12"/>
          </p:nvPr>
        </p:nvSpPr>
        <p:spPr/>
        <p:txBody>
          <a:bodyPr rtlCol="0"/>
          <a:lstStyle/>
          <a:p>
            <a:pPr rtl="0"/>
            <a:fld id="{8A7A6979-0714-4377-B894-6BE4C2D6E202}" type="slidenum">
              <a:rPr lang="pl-PL" noProof="0" smtClean="0"/>
              <a:pPr rtl="0"/>
              <a:t>‹#›</a:t>
            </a:fld>
            <a:endParaRPr lang="pl-PL" noProof="0"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rtlCol="0"/>
          <a:lstStyle/>
          <a:p>
            <a:pPr rtl="0"/>
            <a:r>
              <a:rPr lang="pl-PL" noProof="0"/>
              <a:t>Kliknij, aby edytować styl</a:t>
            </a:r>
            <a:endParaRPr lang="pl-PL" noProof="0" dirty="0"/>
          </a:p>
        </p:txBody>
      </p:sp>
      <p:sp>
        <p:nvSpPr>
          <p:cNvPr id="3" name="Zawartość — symbol zastępczy 2"/>
          <p:cNvSpPr>
            <a:spLocks noGrp="1"/>
          </p:cNvSpPr>
          <p:nvPr>
            <p:ph idx="1"/>
          </p:nvPr>
        </p:nvSpPr>
        <p:spPr/>
        <p:txBody>
          <a:bodyPr rtlCol="0"/>
          <a:lstStyle/>
          <a:p>
            <a:pPr lvl="0" rtl="0"/>
            <a:r>
              <a:rPr lang="pl-PL" noProof="0"/>
              <a:t>Kliknij, aby edytować style wzorca tekstu</a:t>
            </a:r>
          </a:p>
          <a:p>
            <a:pPr lvl="1" rtl="0"/>
            <a:r>
              <a:rPr lang="pl-PL" noProof="0"/>
              <a:t>Drugi poziom</a:t>
            </a:r>
          </a:p>
          <a:p>
            <a:pPr lvl="2" rtl="0"/>
            <a:r>
              <a:rPr lang="pl-PL" noProof="0"/>
              <a:t>Trzeci poziom</a:t>
            </a:r>
          </a:p>
          <a:p>
            <a:pPr lvl="3" rtl="0"/>
            <a:r>
              <a:rPr lang="pl-PL" noProof="0"/>
              <a:t>Czwarty poziom</a:t>
            </a:r>
          </a:p>
          <a:p>
            <a:pPr lvl="4" rtl="0"/>
            <a:r>
              <a:rPr lang="pl-PL" noProof="0"/>
              <a:t>Piąty poziom</a:t>
            </a:r>
            <a:endParaRPr lang="pl-PL" noProof="0" dirty="0"/>
          </a:p>
        </p:txBody>
      </p:sp>
      <p:sp>
        <p:nvSpPr>
          <p:cNvPr id="7" name="Data — symbol zastępczy 6"/>
          <p:cNvSpPr>
            <a:spLocks noGrp="1"/>
          </p:cNvSpPr>
          <p:nvPr>
            <p:ph type="dt" sz="half" idx="10"/>
          </p:nvPr>
        </p:nvSpPr>
        <p:spPr/>
        <p:txBody>
          <a:bodyPr rtlCol="0"/>
          <a:lstStyle>
            <a:lvl1pPr>
              <a:defRPr/>
            </a:lvl1pPr>
          </a:lstStyle>
          <a:p>
            <a:fld id="{BF80BA76-E3F8-41AD-91F8-E051086F7593}" type="datetime1">
              <a:rPr lang="pl-PL" smtClean="0"/>
              <a:pPr/>
              <a:t>05.01.2024</a:t>
            </a:fld>
            <a:endParaRPr lang="pl-PL" dirty="0"/>
          </a:p>
        </p:txBody>
      </p:sp>
      <p:sp>
        <p:nvSpPr>
          <p:cNvPr id="8" name="Stopka — symbol zastępczy 7"/>
          <p:cNvSpPr>
            <a:spLocks noGrp="1"/>
          </p:cNvSpPr>
          <p:nvPr>
            <p:ph type="ftr" sz="quarter" idx="11"/>
          </p:nvPr>
        </p:nvSpPr>
        <p:spPr/>
        <p:txBody>
          <a:bodyPr rtlCol="0"/>
          <a:lstStyle/>
          <a:p>
            <a:pPr rtl="0"/>
            <a:endParaRPr lang="pl-PL" noProof="0" dirty="0"/>
          </a:p>
        </p:txBody>
      </p:sp>
      <p:sp>
        <p:nvSpPr>
          <p:cNvPr id="9" name="Numer slajdu — symbol zastępczy 8"/>
          <p:cNvSpPr>
            <a:spLocks noGrp="1"/>
          </p:cNvSpPr>
          <p:nvPr>
            <p:ph type="sldNum" sz="quarter" idx="12"/>
          </p:nvPr>
        </p:nvSpPr>
        <p:spPr/>
        <p:txBody>
          <a:bodyPr rtlCol="0"/>
          <a:lstStyle/>
          <a:p>
            <a:pPr rtl="0"/>
            <a:fld id="{8A7A6979-0714-4377-B894-6BE4C2D6E202}" type="slidenum">
              <a:rPr lang="pl-PL" noProof="0" smtClean="0"/>
              <a:pPr rtl="0"/>
              <a:t>‹#›</a:t>
            </a:fld>
            <a:endParaRPr lang="pl-PL" noProof="0"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Pr>
        <a:solidFill>
          <a:schemeClr val="accent1"/>
        </a:solid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rtlCol="0" anchor="ctr" anchorCtr="1">
            <a:normAutofit/>
          </a:bodyPr>
          <a:lstStyle>
            <a:lvl1pPr>
              <a:defRPr sz="3800">
                <a:solidFill>
                  <a:srgbClr val="262626"/>
                </a:solidFill>
              </a:defRPr>
            </a:lvl1pPr>
          </a:lstStyle>
          <a:p>
            <a:pPr rtl="0"/>
            <a:r>
              <a:rPr lang="pl-PL" noProof="0"/>
              <a:t>Kliknij, aby edytować styl</a:t>
            </a:r>
            <a:endParaRPr lang="pl-PL" noProof="0" dirty="0"/>
          </a:p>
        </p:txBody>
      </p:sp>
      <p:sp>
        <p:nvSpPr>
          <p:cNvPr id="3" name="Tekst — symbol zastępczy 2"/>
          <p:cNvSpPr>
            <a:spLocks noGrp="1"/>
          </p:cNvSpPr>
          <p:nvPr>
            <p:ph type="body" idx="1"/>
          </p:nvPr>
        </p:nvSpPr>
        <p:spPr>
          <a:xfrm>
            <a:off x="2695194" y="4352465"/>
            <a:ext cx="6801612" cy="1265082"/>
          </a:xfrm>
        </p:spPr>
        <p:txBody>
          <a:bodyPr rtlCol="0"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pl-PL" noProof="0"/>
              <a:t>Kliknij, aby edytować style wzorca tekstu</a:t>
            </a:r>
          </a:p>
        </p:txBody>
      </p:sp>
      <p:sp>
        <p:nvSpPr>
          <p:cNvPr id="7" name="Data — symbol zastępczy 6"/>
          <p:cNvSpPr>
            <a:spLocks noGrp="1"/>
          </p:cNvSpPr>
          <p:nvPr>
            <p:ph type="dt" sz="half" idx="10"/>
          </p:nvPr>
        </p:nvSpPr>
        <p:spPr/>
        <p:txBody>
          <a:bodyPr rtlCol="0"/>
          <a:lstStyle>
            <a:lvl1pPr>
              <a:defRPr/>
            </a:lvl1pPr>
          </a:lstStyle>
          <a:p>
            <a:fld id="{00D6CE21-2918-4ECC-8E74-D7D225C7F896}" type="datetime1">
              <a:rPr lang="pl-PL" smtClean="0"/>
              <a:pPr/>
              <a:t>05.01.2024</a:t>
            </a:fld>
            <a:endParaRPr lang="pl-PL" dirty="0"/>
          </a:p>
        </p:txBody>
      </p:sp>
      <p:sp>
        <p:nvSpPr>
          <p:cNvPr id="8" name="Stopka — symbol zastępczy 7"/>
          <p:cNvSpPr>
            <a:spLocks noGrp="1"/>
          </p:cNvSpPr>
          <p:nvPr>
            <p:ph type="ftr" sz="quarter" idx="11"/>
          </p:nvPr>
        </p:nvSpPr>
        <p:spPr/>
        <p:txBody>
          <a:bodyPr rtlCol="0"/>
          <a:lstStyle/>
          <a:p>
            <a:pPr rtl="0"/>
            <a:endParaRPr lang="pl-PL" noProof="0" dirty="0"/>
          </a:p>
        </p:txBody>
      </p:sp>
      <p:sp>
        <p:nvSpPr>
          <p:cNvPr id="9" name="Numer slajdu — symbol zastępczy 8"/>
          <p:cNvSpPr>
            <a:spLocks noGrp="1"/>
          </p:cNvSpPr>
          <p:nvPr>
            <p:ph type="sldNum" sz="quarter" idx="12"/>
          </p:nvPr>
        </p:nvSpPr>
        <p:spPr/>
        <p:txBody>
          <a:bodyPr rtlCol="0"/>
          <a:lstStyle/>
          <a:p>
            <a:pPr rtl="0"/>
            <a:fld id="{8A7A6979-0714-4377-B894-6BE4C2D6E202}" type="slidenum">
              <a:rPr lang="pl-PL" noProof="0" smtClean="0"/>
              <a:pPr rtl="0"/>
              <a:t>‹#›</a:t>
            </a:fld>
            <a:endParaRPr lang="pl-PL" noProof="0"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rtlCol="0"/>
          <a:lstStyle/>
          <a:p>
            <a:pPr rtl="0"/>
            <a:r>
              <a:rPr lang="pl-PL" noProof="0"/>
              <a:t>Kliknij, aby edytować styl</a:t>
            </a:r>
            <a:endParaRPr lang="pl-PL" noProof="0" dirty="0"/>
          </a:p>
        </p:txBody>
      </p:sp>
      <p:sp>
        <p:nvSpPr>
          <p:cNvPr id="3" name="Zawartość — symbol zastępczy 2"/>
          <p:cNvSpPr>
            <a:spLocks noGrp="1"/>
          </p:cNvSpPr>
          <p:nvPr>
            <p:ph sz="half" idx="1"/>
          </p:nvPr>
        </p:nvSpPr>
        <p:spPr>
          <a:xfrm>
            <a:off x="1581912" y="2638044"/>
            <a:ext cx="4271771" cy="3101982"/>
          </a:xfrm>
        </p:spPr>
        <p:txBody>
          <a:bodyPr rtlCol="0"/>
          <a:lstStyle/>
          <a:p>
            <a:pPr lvl="0" rtl="0"/>
            <a:r>
              <a:rPr lang="pl-PL" noProof="0"/>
              <a:t>Kliknij, aby edytować style wzorca tekstu</a:t>
            </a:r>
          </a:p>
          <a:p>
            <a:pPr lvl="1" rtl="0"/>
            <a:r>
              <a:rPr lang="pl-PL" noProof="0"/>
              <a:t>Drugi poziom</a:t>
            </a:r>
          </a:p>
          <a:p>
            <a:pPr lvl="2" rtl="0"/>
            <a:r>
              <a:rPr lang="pl-PL" noProof="0"/>
              <a:t>Trzeci poziom</a:t>
            </a:r>
          </a:p>
          <a:p>
            <a:pPr lvl="3" rtl="0"/>
            <a:r>
              <a:rPr lang="pl-PL" noProof="0"/>
              <a:t>Czwarty poziom</a:t>
            </a:r>
          </a:p>
          <a:p>
            <a:pPr lvl="4" rtl="0"/>
            <a:r>
              <a:rPr lang="pl-PL" noProof="0"/>
              <a:t>Piąty poziom</a:t>
            </a:r>
            <a:endParaRPr lang="pl-PL" noProof="0" dirty="0"/>
          </a:p>
        </p:txBody>
      </p:sp>
      <p:sp>
        <p:nvSpPr>
          <p:cNvPr id="4" name="Zawartość — symbol zastępczy 3"/>
          <p:cNvSpPr>
            <a:spLocks noGrp="1"/>
          </p:cNvSpPr>
          <p:nvPr>
            <p:ph sz="half" idx="2"/>
          </p:nvPr>
        </p:nvSpPr>
        <p:spPr>
          <a:xfrm>
            <a:off x="6338315" y="2638044"/>
            <a:ext cx="4270247" cy="3101982"/>
          </a:xfrm>
        </p:spPr>
        <p:txBody>
          <a:bodyPr rtlCol="0"/>
          <a:lstStyle/>
          <a:p>
            <a:pPr lvl="0" rtl="0"/>
            <a:r>
              <a:rPr lang="pl-PL" noProof="0"/>
              <a:t>Kliknij, aby edytować style wzorca tekstu</a:t>
            </a:r>
          </a:p>
          <a:p>
            <a:pPr lvl="1" rtl="0"/>
            <a:r>
              <a:rPr lang="pl-PL" noProof="0"/>
              <a:t>Drugi poziom</a:t>
            </a:r>
          </a:p>
          <a:p>
            <a:pPr lvl="2" rtl="0"/>
            <a:r>
              <a:rPr lang="pl-PL" noProof="0"/>
              <a:t>Trzeci poziom</a:t>
            </a:r>
          </a:p>
          <a:p>
            <a:pPr lvl="3" rtl="0"/>
            <a:r>
              <a:rPr lang="pl-PL" noProof="0"/>
              <a:t>Czwarty poziom</a:t>
            </a:r>
          </a:p>
          <a:p>
            <a:pPr lvl="4" rtl="0"/>
            <a:r>
              <a:rPr lang="pl-PL" noProof="0"/>
              <a:t>Piąty poziom</a:t>
            </a:r>
            <a:endParaRPr lang="pl-PL" noProof="0" dirty="0"/>
          </a:p>
        </p:txBody>
      </p:sp>
      <p:sp>
        <p:nvSpPr>
          <p:cNvPr id="8" name="Data — symbol zastępczy 7"/>
          <p:cNvSpPr>
            <a:spLocks noGrp="1"/>
          </p:cNvSpPr>
          <p:nvPr>
            <p:ph type="dt" sz="half" idx="10"/>
          </p:nvPr>
        </p:nvSpPr>
        <p:spPr/>
        <p:txBody>
          <a:bodyPr rtlCol="0"/>
          <a:lstStyle>
            <a:lvl1pPr>
              <a:defRPr/>
            </a:lvl1pPr>
          </a:lstStyle>
          <a:p>
            <a:fld id="{CDE323E8-2487-46B2-87A2-1D551DC8925E}" type="datetime1">
              <a:rPr lang="pl-PL" smtClean="0"/>
              <a:pPr/>
              <a:t>05.01.2024</a:t>
            </a:fld>
            <a:endParaRPr lang="pl-PL" dirty="0"/>
          </a:p>
        </p:txBody>
      </p:sp>
      <p:sp>
        <p:nvSpPr>
          <p:cNvPr id="9" name="Stopka — symbol zastępczy 8"/>
          <p:cNvSpPr>
            <a:spLocks noGrp="1"/>
          </p:cNvSpPr>
          <p:nvPr>
            <p:ph type="ftr" sz="quarter" idx="11"/>
          </p:nvPr>
        </p:nvSpPr>
        <p:spPr/>
        <p:txBody>
          <a:bodyPr rtlCol="0"/>
          <a:lstStyle/>
          <a:p>
            <a:pPr rtl="0"/>
            <a:endParaRPr lang="pl-PL" noProof="0" dirty="0"/>
          </a:p>
        </p:txBody>
      </p:sp>
      <p:sp>
        <p:nvSpPr>
          <p:cNvPr id="10" name="Numer slajdu — symbol zastępczy 9"/>
          <p:cNvSpPr>
            <a:spLocks noGrp="1"/>
          </p:cNvSpPr>
          <p:nvPr>
            <p:ph type="sldNum" sz="quarter" idx="12"/>
          </p:nvPr>
        </p:nvSpPr>
        <p:spPr/>
        <p:txBody>
          <a:bodyPr rtlCol="0"/>
          <a:lstStyle/>
          <a:p>
            <a:pPr rtl="0"/>
            <a:fld id="{8A7A6979-0714-4377-B894-6BE4C2D6E202}" type="slidenum">
              <a:rPr lang="pl-PL" noProof="0" smtClean="0"/>
              <a:pPr rtl="0"/>
              <a:t>‹#›</a:t>
            </a:fld>
            <a:endParaRPr lang="pl-PL" noProof="0"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3" name="Tekst — symbol zastępczy 2"/>
          <p:cNvSpPr>
            <a:spLocks noGrp="1"/>
          </p:cNvSpPr>
          <p:nvPr>
            <p:ph type="body" idx="1"/>
          </p:nvPr>
        </p:nvSpPr>
        <p:spPr>
          <a:xfrm>
            <a:off x="1583436" y="2313433"/>
            <a:ext cx="4270248" cy="704087"/>
          </a:xfrm>
        </p:spPr>
        <p:txBody>
          <a:bodyPr rtlCol="0"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pl-PL" noProof="0"/>
              <a:t>Kliknij, aby edytować style wzorca tekstu</a:t>
            </a:r>
          </a:p>
        </p:txBody>
      </p:sp>
      <p:sp>
        <p:nvSpPr>
          <p:cNvPr id="4" name="Zawartość — symbol zastępczy 3"/>
          <p:cNvSpPr>
            <a:spLocks noGrp="1"/>
          </p:cNvSpPr>
          <p:nvPr>
            <p:ph sz="half" idx="2"/>
          </p:nvPr>
        </p:nvSpPr>
        <p:spPr>
          <a:xfrm>
            <a:off x="1583436" y="3143250"/>
            <a:ext cx="4270248" cy="2596776"/>
          </a:xfrm>
        </p:spPr>
        <p:txBody>
          <a:bodyPr rtlCol="0"/>
          <a:lstStyle/>
          <a:p>
            <a:pPr lvl="0" rtl="0"/>
            <a:r>
              <a:rPr lang="pl-PL" noProof="0"/>
              <a:t>Kliknij, aby edytować style wzorca tekstu</a:t>
            </a:r>
          </a:p>
          <a:p>
            <a:pPr lvl="1" rtl="0"/>
            <a:r>
              <a:rPr lang="pl-PL" noProof="0"/>
              <a:t>Drugi poziom</a:t>
            </a:r>
          </a:p>
          <a:p>
            <a:pPr lvl="2" rtl="0"/>
            <a:r>
              <a:rPr lang="pl-PL" noProof="0"/>
              <a:t>Trzeci poziom</a:t>
            </a:r>
          </a:p>
          <a:p>
            <a:pPr lvl="3" rtl="0"/>
            <a:r>
              <a:rPr lang="pl-PL" noProof="0"/>
              <a:t>Czwarty poziom</a:t>
            </a:r>
          </a:p>
          <a:p>
            <a:pPr lvl="4" rtl="0"/>
            <a:r>
              <a:rPr lang="pl-PL" noProof="0"/>
              <a:t>Piąty poziom</a:t>
            </a:r>
            <a:endParaRPr lang="pl-PL" noProof="0" dirty="0"/>
          </a:p>
        </p:txBody>
      </p:sp>
      <p:sp>
        <p:nvSpPr>
          <p:cNvPr id="6" name="Zawartość — symbol zastępczy 5"/>
          <p:cNvSpPr>
            <a:spLocks noGrp="1"/>
          </p:cNvSpPr>
          <p:nvPr>
            <p:ph sz="quarter" idx="4"/>
          </p:nvPr>
        </p:nvSpPr>
        <p:spPr>
          <a:xfrm>
            <a:off x="6338316" y="3143250"/>
            <a:ext cx="4253484" cy="2596776"/>
          </a:xfrm>
        </p:spPr>
        <p:txBody>
          <a:bodyPr rtlCol="0"/>
          <a:lstStyle>
            <a:lvl5pPr>
              <a:defRPr/>
            </a:lvl5pPr>
          </a:lstStyle>
          <a:p>
            <a:pPr lvl="0" rtl="0"/>
            <a:r>
              <a:rPr lang="pl-PL" noProof="0"/>
              <a:t>Kliknij, aby edytować style wzorca tekstu</a:t>
            </a:r>
          </a:p>
          <a:p>
            <a:pPr lvl="1" rtl="0"/>
            <a:r>
              <a:rPr lang="pl-PL" noProof="0"/>
              <a:t>Drugi poziom</a:t>
            </a:r>
          </a:p>
          <a:p>
            <a:pPr lvl="2" rtl="0"/>
            <a:r>
              <a:rPr lang="pl-PL" noProof="0"/>
              <a:t>Trzeci poziom</a:t>
            </a:r>
          </a:p>
          <a:p>
            <a:pPr lvl="3" rtl="0"/>
            <a:r>
              <a:rPr lang="pl-PL" noProof="0"/>
              <a:t>Czwarty poziom</a:t>
            </a:r>
          </a:p>
          <a:p>
            <a:pPr lvl="4" rtl="0"/>
            <a:r>
              <a:rPr lang="pl-PL" noProof="0"/>
              <a:t>Piąty poziom</a:t>
            </a:r>
            <a:endParaRPr lang="pl-PL" noProof="0" dirty="0"/>
          </a:p>
        </p:txBody>
      </p:sp>
      <p:sp>
        <p:nvSpPr>
          <p:cNvPr id="11" name="Tekst — symbol zastępczy 4"/>
          <p:cNvSpPr>
            <a:spLocks noGrp="1"/>
          </p:cNvSpPr>
          <p:nvPr>
            <p:ph type="body" sz="quarter" idx="13"/>
          </p:nvPr>
        </p:nvSpPr>
        <p:spPr>
          <a:xfrm>
            <a:off x="6338316" y="2313433"/>
            <a:ext cx="4270248" cy="704087"/>
          </a:xfrm>
        </p:spPr>
        <p:txBody>
          <a:bodyPr rtlCol="0"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pl-PL" noProof="0"/>
              <a:t>Kliknij, aby edytować style wzorca tekstu</a:t>
            </a:r>
          </a:p>
        </p:txBody>
      </p:sp>
      <p:sp>
        <p:nvSpPr>
          <p:cNvPr id="7" name="Data — symbol zastępczy 6"/>
          <p:cNvSpPr>
            <a:spLocks noGrp="1"/>
          </p:cNvSpPr>
          <p:nvPr>
            <p:ph type="dt" sz="half" idx="10"/>
          </p:nvPr>
        </p:nvSpPr>
        <p:spPr/>
        <p:txBody>
          <a:bodyPr rtlCol="0"/>
          <a:lstStyle>
            <a:lvl1pPr>
              <a:defRPr/>
            </a:lvl1pPr>
          </a:lstStyle>
          <a:p>
            <a:fld id="{E0F2D1E7-6ABA-4C79-838C-6FB2E914F949}" type="datetime1">
              <a:rPr lang="pl-PL" smtClean="0"/>
              <a:pPr/>
              <a:t>05.01.2024</a:t>
            </a:fld>
            <a:endParaRPr lang="pl-PL" dirty="0"/>
          </a:p>
        </p:txBody>
      </p:sp>
      <p:sp>
        <p:nvSpPr>
          <p:cNvPr id="8" name="Stopka — symbol zastępczy 7"/>
          <p:cNvSpPr>
            <a:spLocks noGrp="1"/>
          </p:cNvSpPr>
          <p:nvPr>
            <p:ph type="ftr" sz="quarter" idx="11"/>
          </p:nvPr>
        </p:nvSpPr>
        <p:spPr/>
        <p:txBody>
          <a:bodyPr rtlCol="0"/>
          <a:lstStyle/>
          <a:p>
            <a:pPr rtl="0"/>
            <a:endParaRPr lang="pl-PL" noProof="0" dirty="0"/>
          </a:p>
        </p:txBody>
      </p:sp>
      <p:sp>
        <p:nvSpPr>
          <p:cNvPr id="9" name="Numer slajdu — symbol zastępczy 8"/>
          <p:cNvSpPr>
            <a:spLocks noGrp="1"/>
          </p:cNvSpPr>
          <p:nvPr>
            <p:ph type="sldNum" sz="quarter" idx="12"/>
          </p:nvPr>
        </p:nvSpPr>
        <p:spPr/>
        <p:txBody>
          <a:bodyPr rtlCol="0"/>
          <a:lstStyle/>
          <a:p>
            <a:pPr rtl="0"/>
            <a:fld id="{8A7A6979-0714-4377-B894-6BE4C2D6E202}" type="slidenum">
              <a:rPr lang="pl-PL" noProof="0" smtClean="0"/>
              <a:pPr rtl="0"/>
              <a:t>‹#›</a:t>
            </a:fld>
            <a:endParaRPr lang="pl-PL" noProof="0" dirty="0"/>
          </a:p>
        </p:txBody>
      </p:sp>
      <p:sp>
        <p:nvSpPr>
          <p:cNvPr id="10" name="Tytuł 9"/>
          <p:cNvSpPr>
            <a:spLocks noGrp="1"/>
          </p:cNvSpPr>
          <p:nvPr>
            <p:ph type="title"/>
          </p:nvPr>
        </p:nvSpPr>
        <p:spPr/>
        <p:txBody>
          <a:bodyPr rtlCol="0"/>
          <a:lstStyle/>
          <a:p>
            <a:pPr rtl="0"/>
            <a:r>
              <a:rPr lang="pl-PL" noProof="0"/>
              <a:t>Kliknij, aby edytować styl</a:t>
            </a:r>
            <a:endParaRPr lang="pl-PL" noProof="0"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rtlCol="0"/>
          <a:lstStyle/>
          <a:p>
            <a:pPr rtl="0"/>
            <a:r>
              <a:rPr lang="pl-PL" noProof="0"/>
              <a:t>Kliknij, aby edytować styl</a:t>
            </a:r>
            <a:endParaRPr lang="pl-PL" noProof="0" dirty="0"/>
          </a:p>
        </p:txBody>
      </p:sp>
      <p:sp>
        <p:nvSpPr>
          <p:cNvPr id="3" name="Data — symbol zastępczy 2"/>
          <p:cNvSpPr>
            <a:spLocks noGrp="1"/>
          </p:cNvSpPr>
          <p:nvPr>
            <p:ph type="dt" sz="half" idx="10"/>
          </p:nvPr>
        </p:nvSpPr>
        <p:spPr/>
        <p:txBody>
          <a:bodyPr rtlCol="0"/>
          <a:lstStyle>
            <a:lvl1pPr>
              <a:defRPr/>
            </a:lvl1pPr>
          </a:lstStyle>
          <a:p>
            <a:fld id="{E31EA716-07D7-4DCC-BFBC-289E882FF336}" type="datetime1">
              <a:rPr lang="pl-PL" smtClean="0"/>
              <a:pPr/>
              <a:t>05.01.2024</a:t>
            </a:fld>
            <a:endParaRPr lang="pl-PL" dirty="0"/>
          </a:p>
        </p:txBody>
      </p:sp>
      <p:sp>
        <p:nvSpPr>
          <p:cNvPr id="4" name="Stopka — symbol zastępczy 3"/>
          <p:cNvSpPr>
            <a:spLocks noGrp="1"/>
          </p:cNvSpPr>
          <p:nvPr>
            <p:ph type="ftr" sz="quarter" idx="11"/>
          </p:nvPr>
        </p:nvSpPr>
        <p:spPr/>
        <p:txBody>
          <a:bodyPr rtlCol="0"/>
          <a:lstStyle/>
          <a:p>
            <a:pPr rtl="0"/>
            <a:endParaRPr lang="pl-PL" noProof="0" dirty="0"/>
          </a:p>
        </p:txBody>
      </p:sp>
      <p:sp>
        <p:nvSpPr>
          <p:cNvPr id="5" name="Numer slajdu — symbol zastępczy 4"/>
          <p:cNvSpPr>
            <a:spLocks noGrp="1"/>
          </p:cNvSpPr>
          <p:nvPr>
            <p:ph type="sldNum" sz="quarter" idx="12"/>
          </p:nvPr>
        </p:nvSpPr>
        <p:spPr/>
        <p:txBody>
          <a:bodyPr rtlCol="0"/>
          <a:lstStyle/>
          <a:p>
            <a:pPr rtl="0"/>
            <a:fld id="{8A7A6979-0714-4377-B894-6BE4C2D6E202}" type="slidenum">
              <a:rPr lang="pl-PL" noProof="0" smtClean="0"/>
              <a:pPr rtl="0"/>
              <a:t>‹#›</a:t>
            </a:fld>
            <a:endParaRPr lang="pl-PL" noProof="0"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a — symbol zastępczy 1"/>
          <p:cNvSpPr>
            <a:spLocks noGrp="1"/>
          </p:cNvSpPr>
          <p:nvPr>
            <p:ph type="dt" sz="half" idx="10"/>
          </p:nvPr>
        </p:nvSpPr>
        <p:spPr/>
        <p:txBody>
          <a:bodyPr rtlCol="0"/>
          <a:lstStyle>
            <a:lvl1pPr>
              <a:defRPr/>
            </a:lvl1pPr>
          </a:lstStyle>
          <a:p>
            <a:fld id="{D157A66C-D473-419A-B75D-CCA10F21B4F9}" type="datetime1">
              <a:rPr lang="pl-PL" smtClean="0"/>
              <a:pPr/>
              <a:t>05.01.2024</a:t>
            </a:fld>
            <a:endParaRPr lang="pl-PL" dirty="0"/>
          </a:p>
        </p:txBody>
      </p:sp>
      <p:sp>
        <p:nvSpPr>
          <p:cNvPr id="3" name="Stopka — symbol zastępczy 2"/>
          <p:cNvSpPr>
            <a:spLocks noGrp="1"/>
          </p:cNvSpPr>
          <p:nvPr>
            <p:ph type="ftr" sz="quarter" idx="11"/>
          </p:nvPr>
        </p:nvSpPr>
        <p:spPr/>
        <p:txBody>
          <a:bodyPr rtlCol="0"/>
          <a:lstStyle/>
          <a:p>
            <a:pPr rtl="0"/>
            <a:endParaRPr lang="pl-PL" noProof="0" dirty="0"/>
          </a:p>
        </p:txBody>
      </p:sp>
      <p:sp>
        <p:nvSpPr>
          <p:cNvPr id="4" name="Numer slajdu — symbol zastępczy 3"/>
          <p:cNvSpPr>
            <a:spLocks noGrp="1"/>
          </p:cNvSpPr>
          <p:nvPr>
            <p:ph type="sldNum" sz="quarter" idx="12"/>
          </p:nvPr>
        </p:nvSpPr>
        <p:spPr/>
        <p:txBody>
          <a:bodyPr rtlCol="0"/>
          <a:lstStyle/>
          <a:p>
            <a:pPr rtl="0"/>
            <a:fld id="{8A7A6979-0714-4377-B894-6BE4C2D6E202}" type="slidenum">
              <a:rPr lang="pl-PL" noProof="0" smtClean="0"/>
              <a:pPr rtl="0"/>
              <a:t>‹#›</a:t>
            </a:fld>
            <a:endParaRPr lang="pl-PL" noProof="0"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6" name="Prostokąt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ytuł 1"/>
          <p:cNvSpPr>
            <a:spLocks noGrp="1"/>
          </p:cNvSpPr>
          <p:nvPr>
            <p:ph type="title"/>
          </p:nvPr>
        </p:nvSpPr>
        <p:spPr bwMode="blackWhite">
          <a:xfrm>
            <a:off x="804672" y="2243828"/>
            <a:ext cx="4486656" cy="1141497"/>
          </a:xfrm>
          <a:solidFill>
            <a:srgbClr val="FFFFFF"/>
          </a:solidFill>
          <a:ln>
            <a:solidFill>
              <a:srgbClr val="404040"/>
            </a:solidFill>
          </a:ln>
        </p:spPr>
        <p:txBody>
          <a:bodyPr rtlCol="0" anchor="ctr" anchorCtr="1">
            <a:normAutofit/>
          </a:bodyPr>
          <a:lstStyle>
            <a:lvl1pPr>
              <a:defRPr sz="2200">
                <a:solidFill>
                  <a:srgbClr val="262626"/>
                </a:solidFill>
              </a:defRPr>
            </a:lvl1pPr>
          </a:lstStyle>
          <a:p>
            <a:pPr rtl="0"/>
            <a:r>
              <a:rPr lang="pl-PL" noProof="0"/>
              <a:t>Kliknij, aby edytować styl</a:t>
            </a:r>
            <a:endParaRPr lang="pl-PL" noProof="0" dirty="0"/>
          </a:p>
        </p:txBody>
      </p:sp>
      <p:sp>
        <p:nvSpPr>
          <p:cNvPr id="3" name="Zawartość — symbol zastępczy 2"/>
          <p:cNvSpPr>
            <a:spLocks noGrp="1"/>
          </p:cNvSpPr>
          <p:nvPr>
            <p:ph idx="1"/>
          </p:nvPr>
        </p:nvSpPr>
        <p:spPr>
          <a:xfrm>
            <a:off x="6736080" y="804672"/>
            <a:ext cx="4815840" cy="5248656"/>
          </a:xfrm>
        </p:spPr>
        <p:txBody>
          <a:bodyPr rtlCol="0">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rtl="0"/>
            <a:r>
              <a:rPr lang="pl-PL" noProof="0"/>
              <a:t>Kliknij, aby edytować style wzorca tekstu</a:t>
            </a:r>
          </a:p>
          <a:p>
            <a:pPr lvl="1" rtl="0"/>
            <a:r>
              <a:rPr lang="pl-PL" noProof="0"/>
              <a:t>Drugi poziom</a:t>
            </a:r>
          </a:p>
          <a:p>
            <a:pPr lvl="2" rtl="0"/>
            <a:r>
              <a:rPr lang="pl-PL" noProof="0"/>
              <a:t>Trzeci poziom</a:t>
            </a:r>
          </a:p>
          <a:p>
            <a:pPr lvl="3" rtl="0"/>
            <a:r>
              <a:rPr lang="pl-PL" noProof="0"/>
              <a:t>Czwarty poziom</a:t>
            </a:r>
          </a:p>
          <a:p>
            <a:pPr lvl="4" rtl="0"/>
            <a:r>
              <a:rPr lang="pl-PL" noProof="0"/>
              <a:t>Piąty poziom</a:t>
            </a:r>
            <a:endParaRPr lang="pl-PL" noProof="0" dirty="0"/>
          </a:p>
        </p:txBody>
      </p:sp>
      <p:sp>
        <p:nvSpPr>
          <p:cNvPr id="4" name="Tekst — symbol zastępczy 3"/>
          <p:cNvSpPr>
            <a:spLocks noGrp="1"/>
          </p:cNvSpPr>
          <p:nvPr>
            <p:ph type="body" sz="half" idx="2" hasCustomPrompt="1"/>
          </p:nvPr>
        </p:nvSpPr>
        <p:spPr>
          <a:xfrm>
            <a:off x="1115568" y="3549918"/>
            <a:ext cx="3794760" cy="2194036"/>
          </a:xfrm>
        </p:spPr>
        <p:txBody>
          <a:bodyPr rtlCol="0" anchor="t" anchorCtr="1">
            <a:normAutofit/>
          </a:bodyPr>
          <a:lstStyle>
            <a:lvl1pPr marL="0" indent="0" algn="ctr" rtl="0">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pl-PL" noProof="0" dirty="0"/>
              <a:t>Kliknij, aby edytować style wzorca tekstu</a:t>
            </a:r>
          </a:p>
        </p:txBody>
      </p:sp>
      <p:sp>
        <p:nvSpPr>
          <p:cNvPr id="9" name="Data — symbol zastępczy 8"/>
          <p:cNvSpPr>
            <a:spLocks noGrp="1"/>
          </p:cNvSpPr>
          <p:nvPr>
            <p:ph type="dt" sz="half" idx="10"/>
          </p:nvPr>
        </p:nvSpPr>
        <p:spPr/>
        <p:txBody>
          <a:bodyPr rtlCol="0"/>
          <a:lstStyle>
            <a:lvl1pPr>
              <a:defRPr/>
            </a:lvl1pPr>
          </a:lstStyle>
          <a:p>
            <a:fld id="{F8E81CEC-7A86-4B99-A671-3B8E14C89564}" type="datetime1">
              <a:rPr lang="pl-PL" smtClean="0"/>
              <a:pPr/>
              <a:t>05.01.2024</a:t>
            </a:fld>
            <a:endParaRPr lang="pl-PL" dirty="0"/>
          </a:p>
        </p:txBody>
      </p:sp>
      <p:sp>
        <p:nvSpPr>
          <p:cNvPr id="10" name="Stopka — symbol zastępczy 9"/>
          <p:cNvSpPr>
            <a:spLocks noGrp="1"/>
          </p:cNvSpPr>
          <p:nvPr>
            <p:ph type="ftr" sz="quarter" idx="11"/>
          </p:nvPr>
        </p:nvSpPr>
        <p:spPr>
          <a:xfrm>
            <a:off x="804672" y="6236208"/>
            <a:ext cx="5124797" cy="320040"/>
          </a:xfrm>
        </p:spPr>
        <p:txBody>
          <a:bodyPr rtlCol="0"/>
          <a:lstStyle>
            <a:lvl1pPr>
              <a:defRPr>
                <a:solidFill>
                  <a:srgbClr val="FFFFFF">
                    <a:alpha val="70000"/>
                  </a:srgbClr>
                </a:solidFill>
              </a:defRPr>
            </a:lvl1pPr>
          </a:lstStyle>
          <a:p>
            <a:pPr rtl="0"/>
            <a:endParaRPr lang="pl-PL" noProof="0" dirty="0"/>
          </a:p>
        </p:txBody>
      </p:sp>
      <p:sp>
        <p:nvSpPr>
          <p:cNvPr id="11" name="Numer slajdu — symbol zastępczy 10"/>
          <p:cNvSpPr>
            <a:spLocks noGrp="1"/>
          </p:cNvSpPr>
          <p:nvPr>
            <p:ph type="sldNum" sz="quarter" idx="12"/>
          </p:nvPr>
        </p:nvSpPr>
        <p:spPr/>
        <p:txBody>
          <a:bodyPr rtlCol="0"/>
          <a:lstStyle/>
          <a:p>
            <a:pPr rtl="0"/>
            <a:fld id="{8A7A6979-0714-4377-B894-6BE4C2D6E202}" type="slidenum">
              <a:rPr lang="pl-PL" noProof="0" smtClean="0"/>
              <a:pPr rtl="0"/>
              <a:t>‹#›</a:t>
            </a:fld>
            <a:endParaRPr lang="pl-PL" noProof="0"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18" name="Prostokąt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ytuł 1"/>
          <p:cNvSpPr>
            <a:spLocks noGrp="1"/>
          </p:cNvSpPr>
          <p:nvPr>
            <p:ph type="title"/>
          </p:nvPr>
        </p:nvSpPr>
        <p:spPr bwMode="blackWhite">
          <a:xfrm>
            <a:off x="808523" y="2243828"/>
            <a:ext cx="4494998" cy="1134640"/>
          </a:xfrm>
          <a:solidFill>
            <a:srgbClr val="FFFFFF"/>
          </a:solidFill>
          <a:ln>
            <a:solidFill>
              <a:srgbClr val="404040"/>
            </a:solidFill>
          </a:ln>
        </p:spPr>
        <p:txBody>
          <a:bodyPr rtlCol="0" anchor="ctr" anchorCtr="1">
            <a:noAutofit/>
          </a:bodyPr>
          <a:lstStyle>
            <a:lvl1pPr>
              <a:defRPr sz="2200">
                <a:solidFill>
                  <a:srgbClr val="262626"/>
                </a:solidFill>
              </a:defRPr>
            </a:lvl1pPr>
          </a:lstStyle>
          <a:p>
            <a:pPr rtl="0"/>
            <a:r>
              <a:rPr lang="pl-PL" noProof="0"/>
              <a:t>Kliknij, aby edytować styl</a:t>
            </a:r>
            <a:endParaRPr lang="pl-PL" noProof="0" dirty="0"/>
          </a:p>
        </p:txBody>
      </p:sp>
      <p:sp>
        <p:nvSpPr>
          <p:cNvPr id="3" name="Obraz — symbol zastępczy 2"/>
          <p:cNvSpPr>
            <a:spLocks noGrp="1" noChangeAspect="1"/>
          </p:cNvSpPr>
          <p:nvPr>
            <p:ph type="pic" idx="1"/>
          </p:nvPr>
        </p:nvSpPr>
        <p:spPr>
          <a:xfrm>
            <a:off x="6095999" y="0"/>
            <a:ext cx="6102097" cy="6858000"/>
          </a:xfrm>
          <a:solidFill>
            <a:schemeClr val="bg1">
              <a:lumMod val="75000"/>
            </a:schemeClr>
          </a:solidFill>
        </p:spPr>
        <p:txBody>
          <a:bodyPr rtlCol="0"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pl-PL" noProof="0"/>
              <a:t>Kliknij ikonę, aby dodać obraz</a:t>
            </a:r>
            <a:endParaRPr lang="pl-PL" noProof="0" dirty="0"/>
          </a:p>
        </p:txBody>
      </p:sp>
      <p:sp>
        <p:nvSpPr>
          <p:cNvPr id="4" name="Tekst — symbol zastępczy 3"/>
          <p:cNvSpPr>
            <a:spLocks noGrp="1"/>
          </p:cNvSpPr>
          <p:nvPr>
            <p:ph type="body" sz="half" idx="2"/>
          </p:nvPr>
        </p:nvSpPr>
        <p:spPr>
          <a:xfrm>
            <a:off x="1115568" y="3549918"/>
            <a:ext cx="3794760" cy="2194037"/>
          </a:xfrm>
        </p:spPr>
        <p:txBody>
          <a:bodyPr rtlCol="0"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pl-PL" noProof="0"/>
              <a:t>Kliknij, aby edytować style wzorca tekstu</a:t>
            </a:r>
          </a:p>
        </p:txBody>
      </p:sp>
      <p:sp>
        <p:nvSpPr>
          <p:cNvPr id="8" name="Data — symbol zastępczy 7"/>
          <p:cNvSpPr>
            <a:spLocks noGrp="1"/>
          </p:cNvSpPr>
          <p:nvPr>
            <p:ph type="dt" sz="half" idx="10"/>
          </p:nvPr>
        </p:nvSpPr>
        <p:spPr/>
        <p:txBody>
          <a:bodyPr rtlCol="0"/>
          <a:lstStyle>
            <a:lvl1pPr>
              <a:defRPr>
                <a:solidFill>
                  <a:srgbClr val="FFFFFF"/>
                </a:solidFill>
                <a:effectLst>
                  <a:outerShdw blurRad="50800" dist="38100" dir="2700000" algn="tl" rotWithShape="0">
                    <a:prstClr val="black">
                      <a:alpha val="43000"/>
                    </a:prstClr>
                  </a:outerShdw>
                </a:effectLst>
              </a:defRPr>
            </a:lvl1pPr>
          </a:lstStyle>
          <a:p>
            <a:fld id="{3F62A797-41BB-4E7D-865C-694E466B0A91}" type="datetime1">
              <a:rPr lang="pl-PL" smtClean="0"/>
              <a:pPr/>
              <a:t>05.01.2024</a:t>
            </a:fld>
            <a:endParaRPr lang="pl-PL" dirty="0"/>
          </a:p>
        </p:txBody>
      </p:sp>
      <p:sp>
        <p:nvSpPr>
          <p:cNvPr id="9" name="Stopka — symbol zastępczy 8"/>
          <p:cNvSpPr>
            <a:spLocks noGrp="1"/>
          </p:cNvSpPr>
          <p:nvPr>
            <p:ph type="ftr" sz="quarter" idx="11"/>
          </p:nvPr>
        </p:nvSpPr>
        <p:spPr>
          <a:xfrm>
            <a:off x="804672" y="6236208"/>
            <a:ext cx="5124797" cy="320040"/>
          </a:xfrm>
        </p:spPr>
        <p:txBody>
          <a:bodyPr rtlCol="0"/>
          <a:lstStyle>
            <a:lvl1pPr>
              <a:defRPr>
                <a:solidFill>
                  <a:srgbClr val="FFFFFF">
                    <a:alpha val="70000"/>
                  </a:srgbClr>
                </a:solidFill>
              </a:defRPr>
            </a:lvl1pPr>
          </a:lstStyle>
          <a:p>
            <a:pPr rtl="0"/>
            <a:endParaRPr lang="pl-PL" noProof="0" dirty="0"/>
          </a:p>
        </p:txBody>
      </p:sp>
      <p:sp>
        <p:nvSpPr>
          <p:cNvPr id="10" name="Numer slajdu — symbol zastępczy 9"/>
          <p:cNvSpPr>
            <a:spLocks noGrp="1"/>
          </p:cNvSpPr>
          <p:nvPr>
            <p:ph type="sldNum" sz="quarter" idx="12"/>
          </p:nvPr>
        </p:nvSpPr>
        <p:spPr/>
        <p:txBody>
          <a:bodyPr rtlCol="0"/>
          <a:lstStyle/>
          <a:p>
            <a:pPr rtl="0"/>
            <a:fld id="{8A7A6979-0714-4377-B894-6BE4C2D6E202}" type="slidenum">
              <a:rPr lang="pl-PL" noProof="0" smtClean="0"/>
              <a:pPr rtl="0"/>
              <a:t>‹#›</a:t>
            </a:fld>
            <a:endParaRPr lang="pl-PL" noProof="0"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ytuł — symbol zastępczy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pPr rtl="0"/>
            <a:r>
              <a:rPr lang="pl-PL" noProof="0" dirty="0"/>
              <a:t>Kliknij, aby edytować styl wzorca tytułu</a:t>
            </a:r>
          </a:p>
        </p:txBody>
      </p:sp>
      <p:sp>
        <p:nvSpPr>
          <p:cNvPr id="3" name="Tekst — symbol zastępczy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rtl="0"/>
            <a:r>
              <a:rPr lang="pl-PL" noProof="0" dirty="0"/>
              <a:t>Kliknij, aby edytować style wzorca tekstu</a:t>
            </a:r>
          </a:p>
          <a:p>
            <a:pPr lvl="1" rtl="0"/>
            <a:r>
              <a:rPr lang="pl-PL" noProof="0" dirty="0"/>
              <a:t>Drugi poziom</a:t>
            </a:r>
          </a:p>
          <a:p>
            <a:pPr lvl="2" rtl="0"/>
            <a:r>
              <a:rPr lang="pl-PL" noProof="0" dirty="0"/>
              <a:t>Trzeci poziom</a:t>
            </a:r>
          </a:p>
          <a:p>
            <a:pPr lvl="3" rtl="0"/>
            <a:r>
              <a:rPr lang="pl-PL" noProof="0" dirty="0"/>
              <a:t>Czwarty poziom</a:t>
            </a:r>
          </a:p>
          <a:p>
            <a:pPr lvl="4" rtl="0"/>
            <a:r>
              <a:rPr lang="pl-PL" noProof="0" dirty="0"/>
              <a:t>Piąty poziom</a:t>
            </a:r>
          </a:p>
        </p:txBody>
      </p:sp>
      <p:sp>
        <p:nvSpPr>
          <p:cNvPr id="4" name="Data — symbol zastępczy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0DAC2DE8-61F1-4495-9444-D1D0F4F0E244}" type="datetime1">
              <a:rPr lang="pl-PL" smtClean="0"/>
              <a:pPr/>
              <a:t>05.01.2024</a:t>
            </a:fld>
            <a:endParaRPr lang="pl-PL" dirty="0"/>
          </a:p>
        </p:txBody>
      </p:sp>
      <p:sp>
        <p:nvSpPr>
          <p:cNvPr id="5" name="Stopka — symbol zastępczy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pPr rtl="0"/>
            <a:endParaRPr lang="pl-PL" noProof="0" dirty="0"/>
          </a:p>
        </p:txBody>
      </p:sp>
      <p:sp>
        <p:nvSpPr>
          <p:cNvPr id="6" name="Numer slajdu — symbol zastępczy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pPr rtl="0"/>
            <a:fld id="{8A7A6979-0714-4377-B894-6BE4C2D6E202}" type="slidenum">
              <a:rPr lang="pl-PL" noProof="0" smtClean="0"/>
              <a:pPr rtl="0"/>
              <a:t>‹#›</a:t>
            </a:fld>
            <a:endParaRPr lang="pl-PL" noProof="0"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sv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sv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image" Target="../media/image5.sv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image" Target="../media/image5.sv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image" Target="../media/image5.sv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6.xml"/><Relationship Id="rId4" Type="http://schemas.openxmlformats.org/officeDocument/2006/relationships/image" Target="../media/image5.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 name="Obraz 9">
            <a:extLst>
              <a:ext uri="{FF2B5EF4-FFF2-40B4-BE49-F238E27FC236}">
                <a16:creationId xmlns:a16="http://schemas.microsoft.com/office/drawing/2014/main" id="{6F7B5489-AC4D-47C5-81C9-3D3A057150A9}"/>
              </a:ext>
            </a:extLst>
          </p:cNvPr>
          <p:cNvPicPr>
            <a:picLocks noChangeAspect="1"/>
          </p:cNvPicPr>
          <p:nvPr/>
        </p:nvPicPr>
        <p:blipFill>
          <a:blip r:embed="rId3"/>
          <a:stretch>
            <a:fillRect/>
          </a:stretch>
        </p:blipFill>
        <p:spPr>
          <a:xfrm>
            <a:off x="0" y="0"/>
            <a:ext cx="12191999" cy="6858000"/>
          </a:xfrm>
          <a:prstGeom prst="rect">
            <a:avLst/>
          </a:prstGeom>
        </p:spPr>
      </p:pic>
      <p:sp>
        <p:nvSpPr>
          <p:cNvPr id="7" name="Objaśnienie owalne 6"/>
          <p:cNvSpPr/>
          <p:nvPr/>
        </p:nvSpPr>
        <p:spPr>
          <a:xfrm>
            <a:off x="6379285" y="604912"/>
            <a:ext cx="4398402" cy="3835326"/>
          </a:xfrm>
          <a:prstGeom prst="wedgeEllipseCallout">
            <a:avLst>
              <a:gd name="adj1" fmla="val -72343"/>
              <a:gd name="adj2" fmla="val 6450"/>
            </a:avLst>
          </a:prstGeom>
          <a:solidFill>
            <a:schemeClr val="bg1"/>
          </a:solidFill>
          <a:ln w="25400">
            <a:solidFill>
              <a:schemeClr val="tx2">
                <a:lumMod val="75000"/>
              </a:schemeClr>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pl-PL" sz="2200" dirty="0">
              <a:solidFill>
                <a:schemeClr val="tx2">
                  <a:lumMod val="75000"/>
                </a:schemeClr>
              </a:solidFill>
              <a:latin typeface="Montserrat" panose="00000500000000000000" pitchFamily="50" charset="-18"/>
            </a:endParaRPr>
          </a:p>
        </p:txBody>
      </p:sp>
      <p:sp>
        <p:nvSpPr>
          <p:cNvPr id="8" name="pole tekstowe 7">
            <a:extLst>
              <a:ext uri="{FF2B5EF4-FFF2-40B4-BE49-F238E27FC236}">
                <a16:creationId xmlns:a16="http://schemas.microsoft.com/office/drawing/2014/main" id="{77100882-5C89-4579-9798-4AEBF0A6270E}"/>
              </a:ext>
            </a:extLst>
          </p:cNvPr>
          <p:cNvSpPr txBox="1"/>
          <p:nvPr/>
        </p:nvSpPr>
        <p:spPr>
          <a:xfrm>
            <a:off x="6298747" y="2025771"/>
            <a:ext cx="4478940" cy="1384995"/>
          </a:xfrm>
          <a:prstGeom prst="rect">
            <a:avLst/>
          </a:prstGeom>
          <a:noFill/>
        </p:spPr>
        <p:txBody>
          <a:bodyPr wrap="square">
            <a:spAutoFit/>
          </a:bodyPr>
          <a:lstStyle/>
          <a:p>
            <a:pPr algn="ctr"/>
            <a:r>
              <a:rPr lang="pl-PL" sz="2800" b="1" dirty="0">
                <a:solidFill>
                  <a:srgbClr val="92D050"/>
                </a:solidFill>
                <a:latin typeface="Montserrat" panose="00000500000000000000" pitchFamily="50" charset="-18"/>
              </a:rPr>
              <a:t>Elektryczne Śmieci</a:t>
            </a:r>
            <a:r>
              <a:rPr lang="pl-PL" sz="2800" b="1" dirty="0">
                <a:solidFill>
                  <a:schemeClr val="tx2">
                    <a:lumMod val="75000"/>
                  </a:schemeClr>
                </a:solidFill>
                <a:latin typeface="Montserrat" panose="00000500000000000000" pitchFamily="50" charset="-18"/>
              </a:rPr>
              <a:t> </a:t>
            </a:r>
          </a:p>
          <a:p>
            <a:pPr algn="ctr"/>
            <a:r>
              <a:rPr lang="pl-PL" sz="2800" b="1" dirty="0">
                <a:solidFill>
                  <a:schemeClr val="tx2">
                    <a:lumMod val="75000"/>
                  </a:schemeClr>
                </a:solidFill>
                <a:latin typeface="Montserrat" panose="00000500000000000000" pitchFamily="50" charset="-18"/>
              </a:rPr>
              <a:t>Źródło cennych surowców </a:t>
            </a:r>
          </a:p>
        </p:txBody>
      </p:sp>
      <p:pic>
        <p:nvPicPr>
          <p:cNvPr id="3" name="Grafika 2">
            <a:extLst>
              <a:ext uri="{FF2B5EF4-FFF2-40B4-BE49-F238E27FC236}">
                <a16:creationId xmlns:a16="http://schemas.microsoft.com/office/drawing/2014/main" id="{1DC48733-B0E9-442A-BB79-4F13E87FB628}"/>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1955091" y="1870990"/>
            <a:ext cx="3857625" cy="4600575"/>
          </a:xfrm>
          <a:prstGeom prst="rect">
            <a:avLst/>
          </a:prstGeom>
        </p:spPr>
      </p:pic>
      <p:pic>
        <p:nvPicPr>
          <p:cNvPr id="2" name="Grafika 1">
            <a:extLst>
              <a:ext uri="{FF2B5EF4-FFF2-40B4-BE49-F238E27FC236}">
                <a16:creationId xmlns:a16="http://schemas.microsoft.com/office/drawing/2014/main" id="{5CC59BDA-7716-851A-81E4-F4B1C3123A6D}"/>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a:off x="9602899" y="5717218"/>
            <a:ext cx="1983707" cy="857193"/>
          </a:xfrm>
          <a:prstGeom prst="rect">
            <a:avLst/>
          </a:prstGeom>
        </p:spPr>
      </p:pic>
    </p:spTree>
    <p:extLst>
      <p:ext uri="{BB962C8B-B14F-4D97-AF65-F5344CB8AC3E}">
        <p14:creationId xmlns:p14="http://schemas.microsoft.com/office/powerpoint/2010/main" val="3444385762"/>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 calcmode="lin" valueType="num">
                                      <p:cBhvr>
                                        <p:cTn id="12" dur="500" fill="hold"/>
                                        <p:tgtEl>
                                          <p:spTgt spid="8"/>
                                        </p:tgtEl>
                                        <p:attrNameLst>
                                          <p:attrName>ppt_w</p:attrName>
                                        </p:attrNameLst>
                                      </p:cBhvr>
                                      <p:tavLst>
                                        <p:tav tm="0">
                                          <p:val>
                                            <p:fltVal val="0"/>
                                          </p:val>
                                        </p:tav>
                                        <p:tav tm="100000">
                                          <p:val>
                                            <p:strVal val="#ppt_w"/>
                                          </p:val>
                                        </p:tav>
                                      </p:tavLst>
                                    </p:anim>
                                    <p:anim calcmode="lin" valueType="num">
                                      <p:cBhvr>
                                        <p:cTn id="13" dur="500" fill="hold"/>
                                        <p:tgtEl>
                                          <p:spTgt spid="8"/>
                                        </p:tgtEl>
                                        <p:attrNameLst>
                                          <p:attrName>ppt_h</p:attrName>
                                        </p:attrNameLst>
                                      </p:cBhvr>
                                      <p:tavLst>
                                        <p:tav tm="0">
                                          <p:val>
                                            <p:fltVal val="0"/>
                                          </p:val>
                                        </p:tav>
                                        <p:tav tm="100000">
                                          <p:val>
                                            <p:strVal val="#ppt_h"/>
                                          </p:val>
                                        </p:tav>
                                      </p:tavLst>
                                    </p:anim>
                                    <p:animEffect transition="in" filter="fade">
                                      <p:cBhvr>
                                        <p:cTn id="1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Obraz 6">
            <a:extLst>
              <a:ext uri="{FF2B5EF4-FFF2-40B4-BE49-F238E27FC236}">
                <a16:creationId xmlns:a16="http://schemas.microsoft.com/office/drawing/2014/main" id="{2ABCDF6B-5BC6-4052-AC0F-FC13497C91C1}"/>
              </a:ext>
            </a:extLst>
          </p:cNvPr>
          <p:cNvPicPr>
            <a:picLocks noChangeAspect="1"/>
          </p:cNvPicPr>
          <p:nvPr/>
        </p:nvPicPr>
        <p:blipFill>
          <a:blip r:embed="rId2"/>
          <a:stretch>
            <a:fillRect/>
          </a:stretch>
        </p:blipFill>
        <p:spPr>
          <a:xfrm>
            <a:off x="1" y="-268941"/>
            <a:ext cx="12191999" cy="6858000"/>
          </a:xfrm>
          <a:prstGeom prst="rect">
            <a:avLst/>
          </a:prstGeom>
        </p:spPr>
      </p:pic>
      <p:sp>
        <p:nvSpPr>
          <p:cNvPr id="10" name="pole tekstowe 9">
            <a:extLst>
              <a:ext uri="{FF2B5EF4-FFF2-40B4-BE49-F238E27FC236}">
                <a16:creationId xmlns:a16="http://schemas.microsoft.com/office/drawing/2014/main" id="{DF02E0C6-78A2-4A95-93BD-DD777D9C65F5}"/>
              </a:ext>
            </a:extLst>
          </p:cNvPr>
          <p:cNvSpPr txBox="1"/>
          <p:nvPr/>
        </p:nvSpPr>
        <p:spPr>
          <a:xfrm>
            <a:off x="2312894" y="656213"/>
            <a:ext cx="8223808" cy="584775"/>
          </a:xfrm>
          <a:prstGeom prst="rect">
            <a:avLst/>
          </a:prstGeom>
          <a:noFill/>
        </p:spPr>
        <p:txBody>
          <a:bodyPr wrap="square" rtlCol="0">
            <a:spAutoFit/>
          </a:bodyPr>
          <a:lstStyle/>
          <a:p>
            <a:pPr algn="ctr"/>
            <a:r>
              <a:rPr lang="pl-PL" sz="3200" b="1" dirty="0">
                <a:solidFill>
                  <a:srgbClr val="3F4B58"/>
                </a:solidFill>
                <a:latin typeface="Montserrat" panose="00000500000000000000" pitchFamily="2" charset="-18"/>
              </a:rPr>
              <a:t>ELEKTRYCZNE ŚMIECI </a:t>
            </a:r>
          </a:p>
        </p:txBody>
      </p:sp>
      <p:sp>
        <p:nvSpPr>
          <p:cNvPr id="3" name="pole tekstowe 2">
            <a:extLst>
              <a:ext uri="{FF2B5EF4-FFF2-40B4-BE49-F238E27FC236}">
                <a16:creationId xmlns:a16="http://schemas.microsoft.com/office/drawing/2014/main" id="{96F7CA42-9159-723F-C490-E6215BA2B9A7}"/>
              </a:ext>
            </a:extLst>
          </p:cNvPr>
          <p:cNvSpPr txBox="1"/>
          <p:nvPr/>
        </p:nvSpPr>
        <p:spPr>
          <a:xfrm>
            <a:off x="1607579" y="1603582"/>
            <a:ext cx="8976842" cy="4215065"/>
          </a:xfrm>
          <a:prstGeom prst="rect">
            <a:avLst/>
          </a:prstGeom>
          <a:noFill/>
        </p:spPr>
        <p:txBody>
          <a:bodyPr wrap="square">
            <a:spAutoFit/>
          </a:bodyPr>
          <a:lstStyle/>
          <a:p>
            <a:pPr algn="just">
              <a:lnSpc>
                <a:spcPct val="107000"/>
              </a:lnSpc>
              <a:spcAft>
                <a:spcPts val="800"/>
              </a:spcAft>
            </a:pPr>
            <a:r>
              <a:rPr lang="pl-PL" sz="2800" dirty="0">
                <a:solidFill>
                  <a:schemeClr val="accent6">
                    <a:lumMod val="50000"/>
                  </a:schemeClr>
                </a:solidFill>
                <a:effectLst/>
                <a:latin typeface="Montserrat" panose="00000500000000000000" pitchFamily="2" charset="-18"/>
                <a:ea typeface="Calibri" panose="020F0502020204030204" pitchFamily="34" charset="0"/>
                <a:cs typeface="Calibri" panose="020F0502020204030204" pitchFamily="34" charset="0"/>
              </a:rPr>
              <a:t>To zużyty sprzęt elektryczny i elektroniczny (ZSEiE).  </a:t>
            </a:r>
            <a:r>
              <a:rPr lang="pl-PL" sz="2800" dirty="0">
                <a:solidFill>
                  <a:schemeClr val="accent6">
                    <a:lumMod val="50000"/>
                  </a:schemeClr>
                </a:solidFill>
                <a:latin typeface="Montserrat" panose="00000500000000000000" pitchFamily="2" charset="-18"/>
                <a:ea typeface="Calibri" panose="020F0502020204030204" pitchFamily="34" charset="0"/>
                <a:cs typeface="Calibri" panose="020F0502020204030204" pitchFamily="34" charset="0"/>
              </a:rPr>
              <a:t>W</a:t>
            </a:r>
            <a:r>
              <a:rPr lang="pl-PL" sz="2800" dirty="0">
                <a:solidFill>
                  <a:schemeClr val="accent6">
                    <a:lumMod val="50000"/>
                  </a:schemeClr>
                </a:solidFill>
                <a:effectLst/>
                <a:latin typeface="Montserrat" panose="00000500000000000000" pitchFamily="2" charset="-18"/>
                <a:ea typeface="Calibri" panose="020F0502020204030204" pitchFamily="34" charset="0"/>
                <a:cs typeface="Calibri" panose="020F0502020204030204" pitchFamily="34" charset="0"/>
              </a:rPr>
              <a:t>szystkie popsute, zużyte, przestarzałe urządzenia, które są zasilane na prąd lub baterie. Przykładami tej grupy odpadów są komputery, lodówki, telewizory, sprzęt audio, żelazka, wiertarki, drobny sprzęt AGD. Elektrycznych śmieci nie można wyrzucać do pojemników na odpady zmieszane ani wyrzucać w przypadkowe miejsca.</a:t>
            </a:r>
            <a:endParaRPr lang="pl-PL" sz="2800" dirty="0">
              <a:solidFill>
                <a:schemeClr val="accent6">
                  <a:lumMod val="50000"/>
                </a:schemeClr>
              </a:solidFill>
              <a:effectLst/>
              <a:latin typeface="Montserrat" panose="00000500000000000000" pitchFamily="2" charset="-18"/>
              <a:ea typeface="Calibri" panose="020F0502020204030204" pitchFamily="34" charset="0"/>
              <a:cs typeface="Times New Roman" panose="02020603050405020304" pitchFamily="18" charset="0"/>
            </a:endParaRPr>
          </a:p>
        </p:txBody>
      </p:sp>
      <p:pic>
        <p:nvPicPr>
          <p:cNvPr id="2" name="Grafika 1">
            <a:extLst>
              <a:ext uri="{FF2B5EF4-FFF2-40B4-BE49-F238E27FC236}">
                <a16:creationId xmlns:a16="http://schemas.microsoft.com/office/drawing/2014/main" id="{F4179FE4-590B-FB05-57B4-8A8B46C895F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02899" y="5717218"/>
            <a:ext cx="1983707" cy="857193"/>
          </a:xfrm>
          <a:prstGeom prst="rect">
            <a:avLst/>
          </a:prstGeom>
        </p:spPr>
      </p:pic>
    </p:spTree>
    <p:extLst>
      <p:ext uri="{BB962C8B-B14F-4D97-AF65-F5344CB8AC3E}">
        <p14:creationId xmlns:p14="http://schemas.microsoft.com/office/powerpoint/2010/main" val="4124316215"/>
      </p:ext>
    </p:extLst>
  </p:cSld>
  <p:clrMapOvr>
    <a:masterClrMapping/>
  </p:clrMapOvr>
  <p:transition spd="med">
    <p:fade thruBlk="1"/>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Obraz 6">
            <a:extLst>
              <a:ext uri="{FF2B5EF4-FFF2-40B4-BE49-F238E27FC236}">
                <a16:creationId xmlns:a16="http://schemas.microsoft.com/office/drawing/2014/main" id="{2ABCDF6B-5BC6-4052-AC0F-FC13497C91C1}"/>
              </a:ext>
            </a:extLst>
          </p:cNvPr>
          <p:cNvPicPr>
            <a:picLocks noChangeAspect="1"/>
          </p:cNvPicPr>
          <p:nvPr/>
        </p:nvPicPr>
        <p:blipFill>
          <a:blip r:embed="rId2"/>
          <a:stretch>
            <a:fillRect/>
          </a:stretch>
        </p:blipFill>
        <p:spPr>
          <a:xfrm>
            <a:off x="0" y="0"/>
            <a:ext cx="12191999" cy="6858000"/>
          </a:xfrm>
          <a:prstGeom prst="rect">
            <a:avLst/>
          </a:prstGeom>
        </p:spPr>
      </p:pic>
      <p:sp>
        <p:nvSpPr>
          <p:cNvPr id="10" name="pole tekstowe 9">
            <a:extLst>
              <a:ext uri="{FF2B5EF4-FFF2-40B4-BE49-F238E27FC236}">
                <a16:creationId xmlns:a16="http://schemas.microsoft.com/office/drawing/2014/main" id="{DF02E0C6-78A2-4A95-93BD-DD777D9C65F5}"/>
              </a:ext>
            </a:extLst>
          </p:cNvPr>
          <p:cNvSpPr txBox="1"/>
          <p:nvPr/>
        </p:nvSpPr>
        <p:spPr>
          <a:xfrm>
            <a:off x="2360612" y="656213"/>
            <a:ext cx="8845269" cy="1077218"/>
          </a:xfrm>
          <a:prstGeom prst="rect">
            <a:avLst/>
          </a:prstGeom>
          <a:noFill/>
        </p:spPr>
        <p:txBody>
          <a:bodyPr wrap="square" rtlCol="0">
            <a:spAutoFit/>
          </a:bodyPr>
          <a:lstStyle/>
          <a:p>
            <a:pPr algn="ctr"/>
            <a:r>
              <a:rPr lang="pl-PL" sz="3200" b="1" dirty="0">
                <a:solidFill>
                  <a:srgbClr val="3F4B58"/>
                </a:solidFill>
                <a:latin typeface="Montserrat" panose="00000500000000000000" pitchFamily="2" charset="-18"/>
              </a:rPr>
              <a:t>DANE NA TEMAT  SPRZĘTU ELEKTRYCZNEGO I ELEKTRONICZNEGO </a:t>
            </a:r>
          </a:p>
        </p:txBody>
      </p:sp>
      <p:sp>
        <p:nvSpPr>
          <p:cNvPr id="3" name="pole tekstowe 2">
            <a:extLst>
              <a:ext uri="{FF2B5EF4-FFF2-40B4-BE49-F238E27FC236}">
                <a16:creationId xmlns:a16="http://schemas.microsoft.com/office/drawing/2014/main" id="{C3289D71-00C2-FB6F-088C-3351479D99D2}"/>
              </a:ext>
            </a:extLst>
          </p:cNvPr>
          <p:cNvSpPr txBox="1"/>
          <p:nvPr/>
        </p:nvSpPr>
        <p:spPr>
          <a:xfrm>
            <a:off x="1721224" y="2389644"/>
            <a:ext cx="9484657" cy="3970318"/>
          </a:xfrm>
          <a:prstGeom prst="rect">
            <a:avLst/>
          </a:prstGeom>
          <a:noFill/>
        </p:spPr>
        <p:txBody>
          <a:bodyPr wrap="square">
            <a:spAutoFit/>
          </a:bodyPr>
          <a:lstStyle/>
          <a:p>
            <a:pPr marL="742950" lvl="1" indent="-285750" algn="just">
              <a:buFont typeface="Wingdings" panose="05000000000000000000" pitchFamily="2" charset="2"/>
              <a:buChar char="Ø"/>
            </a:pPr>
            <a:r>
              <a:rPr lang="pl-PL" dirty="0">
                <a:solidFill>
                  <a:schemeClr val="accent6">
                    <a:lumMod val="50000"/>
                  </a:schemeClr>
                </a:solidFill>
                <a:latin typeface="Montserrat" panose="00000500000000000000" pitchFamily="2" charset="-18"/>
                <a:cs typeface="Calibri" panose="020F0502020204030204" pitchFamily="34" charset="0"/>
              </a:rPr>
              <a:t>Polska jest największym producentem sprzętu AGD Unii Europejskiej:</a:t>
            </a:r>
          </a:p>
          <a:p>
            <a:pPr lvl="1" algn="just"/>
            <a:r>
              <a:rPr lang="pl-PL" dirty="0">
                <a:solidFill>
                  <a:schemeClr val="accent6">
                    <a:lumMod val="50000"/>
                  </a:schemeClr>
                </a:solidFill>
                <a:latin typeface="Montserrat" panose="00000500000000000000" pitchFamily="2" charset="-18"/>
                <a:cs typeface="Calibri" panose="020F0502020204030204" pitchFamily="34" charset="0"/>
              </a:rPr>
              <a:t>    40 % sprzętu jest produkowane w naszym kraju </a:t>
            </a:r>
          </a:p>
          <a:p>
            <a:pPr marL="742950" lvl="1" indent="-285750" algn="just">
              <a:buFont typeface="Wingdings" panose="05000000000000000000" pitchFamily="2" charset="2"/>
              <a:buChar char="Ø"/>
            </a:pPr>
            <a:r>
              <a:rPr lang="pl-PL" dirty="0">
                <a:solidFill>
                  <a:schemeClr val="accent6">
                    <a:lumMod val="50000"/>
                  </a:schemeClr>
                </a:solidFill>
                <a:latin typeface="Montserrat" panose="00000500000000000000" pitchFamily="2" charset="-18"/>
                <a:cs typeface="Calibri" panose="020F0502020204030204" pitchFamily="34" charset="0"/>
              </a:rPr>
              <a:t>W Polsce w roku 2022 na rynek trafiło ok. 440 tys. ton nowych urządzeń AGD. To około  12 kg w przeliczeniu na mieszkańca Polski. </a:t>
            </a:r>
          </a:p>
          <a:p>
            <a:pPr marL="742950" lvl="1" indent="-285750" algn="just">
              <a:buFont typeface="Wingdings" panose="05000000000000000000" pitchFamily="2" charset="2"/>
              <a:buChar char="Ø"/>
            </a:pPr>
            <a:r>
              <a:rPr lang="pl-PL" dirty="0">
                <a:solidFill>
                  <a:schemeClr val="accent6">
                    <a:lumMod val="50000"/>
                  </a:schemeClr>
                </a:solidFill>
                <a:latin typeface="Montserrat" panose="00000500000000000000" pitchFamily="2" charset="-18"/>
                <a:cs typeface="Calibri" panose="020F0502020204030204" pitchFamily="34" charset="0"/>
              </a:rPr>
              <a:t>Produkcja AGD w 2022 r. pochłonęła ok. 1200 tys. ton materiałów, z czego:  544 tys. ton  stanowi stal. tworzywa sztuczne (306 tys. ton), cement i ceramikę (116 tys. ton), szkło (57 tys. ton), elektronikę (55 tys. ton), miedź i aluminium (48 tys. ton) oraz inne materiały (90 tys. ton).</a:t>
            </a:r>
          </a:p>
          <a:p>
            <a:pPr marL="742950" lvl="1" indent="-285750" algn="just">
              <a:buFont typeface="Wingdings" panose="05000000000000000000" pitchFamily="2" charset="2"/>
              <a:buChar char="Ø"/>
            </a:pPr>
            <a:r>
              <a:rPr lang="pl-PL" dirty="0">
                <a:solidFill>
                  <a:schemeClr val="accent6">
                    <a:lumMod val="50000"/>
                  </a:schemeClr>
                </a:solidFill>
                <a:latin typeface="Montserrat" panose="00000500000000000000" pitchFamily="2" charset="-18"/>
                <a:cs typeface="Calibri" panose="020F0502020204030204" pitchFamily="34" charset="0"/>
              </a:rPr>
              <a:t>Szacuje się że tylko w Polsce co roku wyrzucamy około 600 tys. ton elektrycznych śmieci tj. około 30.000 szt. zapełnionych ciężarówek, które ustawiając w kolejce połączyłyby morze z Tatrami </a:t>
            </a:r>
          </a:p>
          <a:p>
            <a:pPr marL="742950" lvl="1" indent="-285750" algn="just">
              <a:buFont typeface="Wingdings" panose="05000000000000000000" pitchFamily="2" charset="2"/>
              <a:buChar char="Ø"/>
            </a:pPr>
            <a:r>
              <a:rPr lang="pl-PL" dirty="0">
                <a:solidFill>
                  <a:schemeClr val="accent6">
                    <a:lumMod val="50000"/>
                  </a:schemeClr>
                </a:solidFill>
                <a:latin typeface="Montserrat" panose="00000500000000000000" pitchFamily="2" charset="-18"/>
                <a:cs typeface="Calibri" panose="020F0502020204030204" pitchFamily="34" charset="0"/>
              </a:rPr>
              <a:t>Na całym świecie mówimy o wynikach rzędu 45 mln ton / rocznie </a:t>
            </a:r>
          </a:p>
          <a:p>
            <a:pPr marL="0" indent="0">
              <a:buNone/>
            </a:pPr>
            <a:endParaRPr lang="pl-PL" dirty="0"/>
          </a:p>
          <a:p>
            <a:pPr marL="742950" lvl="1" indent="-285750" algn="just">
              <a:buFont typeface="Wingdings" panose="05000000000000000000" pitchFamily="2" charset="2"/>
              <a:buChar char="Ø"/>
            </a:pPr>
            <a:endParaRPr lang="pl-PL" dirty="0">
              <a:solidFill>
                <a:schemeClr val="bg2">
                  <a:lumMod val="25000"/>
                </a:schemeClr>
              </a:solidFill>
              <a:latin typeface="Montserrat" panose="00000500000000000000" pitchFamily="2" charset="-18"/>
            </a:endParaRPr>
          </a:p>
        </p:txBody>
      </p:sp>
      <p:pic>
        <p:nvPicPr>
          <p:cNvPr id="2" name="Grafika 1">
            <a:extLst>
              <a:ext uri="{FF2B5EF4-FFF2-40B4-BE49-F238E27FC236}">
                <a16:creationId xmlns:a16="http://schemas.microsoft.com/office/drawing/2014/main" id="{A67A56FB-B91B-F70B-3F7D-17ACA92F468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02899" y="5717218"/>
            <a:ext cx="1983707" cy="857193"/>
          </a:xfrm>
          <a:prstGeom prst="rect">
            <a:avLst/>
          </a:prstGeom>
        </p:spPr>
      </p:pic>
    </p:spTree>
    <p:extLst>
      <p:ext uri="{BB962C8B-B14F-4D97-AF65-F5344CB8AC3E}">
        <p14:creationId xmlns:p14="http://schemas.microsoft.com/office/powerpoint/2010/main" val="3701448184"/>
      </p:ext>
    </p:extLst>
  </p:cSld>
  <p:clrMapOvr>
    <a:masterClrMapping/>
  </p:clrMapOvr>
  <p:transition spd="med">
    <p:fade thruBlk="1"/>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Obraz 6">
            <a:extLst>
              <a:ext uri="{FF2B5EF4-FFF2-40B4-BE49-F238E27FC236}">
                <a16:creationId xmlns:a16="http://schemas.microsoft.com/office/drawing/2014/main" id="{2ABCDF6B-5BC6-4052-AC0F-FC13497C91C1}"/>
              </a:ext>
            </a:extLst>
          </p:cNvPr>
          <p:cNvPicPr>
            <a:picLocks noChangeAspect="1"/>
          </p:cNvPicPr>
          <p:nvPr/>
        </p:nvPicPr>
        <p:blipFill>
          <a:blip r:embed="rId2"/>
          <a:stretch>
            <a:fillRect/>
          </a:stretch>
        </p:blipFill>
        <p:spPr>
          <a:xfrm>
            <a:off x="1" y="0"/>
            <a:ext cx="12191999" cy="6858000"/>
          </a:xfrm>
          <a:prstGeom prst="rect">
            <a:avLst/>
          </a:prstGeom>
        </p:spPr>
      </p:pic>
      <p:sp>
        <p:nvSpPr>
          <p:cNvPr id="10" name="pole tekstowe 9">
            <a:extLst>
              <a:ext uri="{FF2B5EF4-FFF2-40B4-BE49-F238E27FC236}">
                <a16:creationId xmlns:a16="http://schemas.microsoft.com/office/drawing/2014/main" id="{DF02E0C6-78A2-4A95-93BD-DD777D9C65F5}"/>
              </a:ext>
            </a:extLst>
          </p:cNvPr>
          <p:cNvSpPr txBox="1"/>
          <p:nvPr/>
        </p:nvSpPr>
        <p:spPr>
          <a:xfrm>
            <a:off x="2360612" y="656213"/>
            <a:ext cx="8845269" cy="1077218"/>
          </a:xfrm>
          <a:prstGeom prst="rect">
            <a:avLst/>
          </a:prstGeom>
          <a:noFill/>
        </p:spPr>
        <p:txBody>
          <a:bodyPr wrap="square" rtlCol="0">
            <a:spAutoFit/>
          </a:bodyPr>
          <a:lstStyle/>
          <a:p>
            <a:pPr algn="ctr"/>
            <a:r>
              <a:rPr lang="pl-PL" sz="3200" b="1" dirty="0">
                <a:solidFill>
                  <a:srgbClr val="3F4B58"/>
                </a:solidFill>
                <a:latin typeface="Montserrat" panose="00000500000000000000" pitchFamily="2" charset="-18"/>
              </a:rPr>
              <a:t>BEZPIECZNE SPOSOBY POZBYWANIA SIĘ ELEKTRYCZNYCH ŚMIECI</a:t>
            </a:r>
          </a:p>
        </p:txBody>
      </p:sp>
      <p:sp>
        <p:nvSpPr>
          <p:cNvPr id="3" name="pole tekstowe 2">
            <a:extLst>
              <a:ext uri="{FF2B5EF4-FFF2-40B4-BE49-F238E27FC236}">
                <a16:creationId xmlns:a16="http://schemas.microsoft.com/office/drawing/2014/main" id="{00648264-B742-6B19-2158-3FAD902A2E35}"/>
              </a:ext>
            </a:extLst>
          </p:cNvPr>
          <p:cNvSpPr txBox="1"/>
          <p:nvPr/>
        </p:nvSpPr>
        <p:spPr>
          <a:xfrm>
            <a:off x="2449286" y="2263202"/>
            <a:ext cx="8630392" cy="3321422"/>
          </a:xfrm>
          <a:prstGeom prst="rect">
            <a:avLst/>
          </a:prstGeom>
          <a:noFill/>
        </p:spPr>
        <p:txBody>
          <a:bodyPr wrap="square">
            <a:spAutoFit/>
          </a:bodyPr>
          <a:lstStyle/>
          <a:p>
            <a:pPr marL="342900" lvl="0" indent="-342900" algn="just">
              <a:lnSpc>
                <a:spcPct val="115000"/>
              </a:lnSpc>
              <a:spcAft>
                <a:spcPts val="1000"/>
              </a:spcAft>
              <a:buFont typeface="Wingdings" panose="05000000000000000000" pitchFamily="2" charset="2"/>
              <a:buChar char=""/>
            </a:pPr>
            <a:r>
              <a:rPr lang="pl-PL" dirty="0">
                <a:solidFill>
                  <a:schemeClr val="accent6">
                    <a:lumMod val="50000"/>
                  </a:schemeClr>
                </a:solidFill>
                <a:latin typeface="Montserrat" panose="00000500000000000000" pitchFamily="2" charset="-18"/>
                <a:ea typeface="Calibri" panose="020F0502020204030204" pitchFamily="34" charset="0"/>
                <a:cs typeface="Calibri" panose="020F0502020204030204" pitchFamily="34" charset="0"/>
              </a:rPr>
              <a:t>W</a:t>
            </a:r>
            <a:r>
              <a:rPr lang="pl-PL" dirty="0">
                <a:solidFill>
                  <a:schemeClr val="accent6">
                    <a:lumMod val="50000"/>
                  </a:schemeClr>
                </a:solidFill>
                <a:effectLst/>
                <a:latin typeface="Montserrat" panose="00000500000000000000" pitchFamily="2" charset="-18"/>
                <a:ea typeface="Calibri" panose="020F0502020204030204" pitchFamily="34" charset="0"/>
                <a:cs typeface="Calibri" panose="020F0502020204030204" pitchFamily="34" charset="0"/>
              </a:rPr>
              <a:t> przypadku sprzętu wielkogabarytowego można skorzystać z bezpłatnej usługi odbioru bezpośrednio z domu;</a:t>
            </a:r>
            <a:endParaRPr lang="pl-PL" dirty="0">
              <a:solidFill>
                <a:schemeClr val="accent6">
                  <a:lumMod val="50000"/>
                </a:schemeClr>
              </a:solidFill>
              <a:effectLst/>
              <a:latin typeface="Montserrat" panose="00000500000000000000" pitchFamily="2" charset="-18"/>
              <a:ea typeface="Calibri" panose="020F0502020204030204" pitchFamily="34" charset="0"/>
              <a:cs typeface="Times New Roman" panose="02020603050405020304" pitchFamily="18" charset="0"/>
            </a:endParaRPr>
          </a:p>
          <a:p>
            <a:pPr marL="342900" lvl="0" indent="-342900" algn="just">
              <a:lnSpc>
                <a:spcPct val="115000"/>
              </a:lnSpc>
              <a:spcAft>
                <a:spcPts val="1000"/>
              </a:spcAft>
              <a:buFont typeface="Wingdings" panose="05000000000000000000" pitchFamily="2" charset="2"/>
              <a:buChar char=""/>
            </a:pPr>
            <a:r>
              <a:rPr lang="pl-PL" dirty="0">
                <a:solidFill>
                  <a:schemeClr val="accent6">
                    <a:lumMod val="50000"/>
                  </a:schemeClr>
                </a:solidFill>
                <a:latin typeface="Montserrat" panose="00000500000000000000" pitchFamily="2" charset="-18"/>
                <a:ea typeface="Calibri" panose="020F0502020204030204" pitchFamily="34" charset="0"/>
                <a:cs typeface="Calibri" panose="020F0502020204030204" pitchFamily="34" charset="0"/>
              </a:rPr>
              <a:t>O</a:t>
            </a:r>
            <a:r>
              <a:rPr lang="pl-PL" dirty="0">
                <a:solidFill>
                  <a:schemeClr val="accent6">
                    <a:lumMod val="50000"/>
                  </a:schemeClr>
                </a:solidFill>
                <a:effectLst/>
                <a:latin typeface="Montserrat" panose="00000500000000000000" pitchFamily="2" charset="-18"/>
                <a:ea typeface="Calibri" panose="020F0502020204030204" pitchFamily="34" charset="0"/>
                <a:cs typeface="Calibri" panose="020F0502020204030204" pitchFamily="34" charset="0"/>
              </a:rPr>
              <a:t>ddać do Punktu Selektywnej Zbiórki Odpadów Komunalnych (PSZOK) znajdującej się w każdej gminie/mieście; </a:t>
            </a:r>
            <a:endParaRPr lang="pl-PL" dirty="0">
              <a:solidFill>
                <a:schemeClr val="accent6">
                  <a:lumMod val="50000"/>
                </a:schemeClr>
              </a:solidFill>
              <a:effectLst/>
              <a:latin typeface="Montserrat" panose="00000500000000000000" pitchFamily="2" charset="-18"/>
              <a:ea typeface="Calibri" panose="020F0502020204030204" pitchFamily="34" charset="0"/>
              <a:cs typeface="Times New Roman" panose="02020603050405020304" pitchFamily="18" charset="0"/>
            </a:endParaRPr>
          </a:p>
          <a:p>
            <a:pPr marL="342900" lvl="0" indent="-342900" algn="just">
              <a:lnSpc>
                <a:spcPct val="115000"/>
              </a:lnSpc>
              <a:spcAft>
                <a:spcPts val="1000"/>
              </a:spcAft>
              <a:buFont typeface="Wingdings" panose="05000000000000000000" pitchFamily="2" charset="2"/>
              <a:buChar char=""/>
            </a:pPr>
            <a:r>
              <a:rPr lang="pl-PL" dirty="0">
                <a:solidFill>
                  <a:schemeClr val="accent6">
                    <a:lumMod val="50000"/>
                  </a:schemeClr>
                </a:solidFill>
                <a:latin typeface="Montserrat" panose="00000500000000000000" pitchFamily="2" charset="-18"/>
                <a:ea typeface="Calibri" panose="020F0502020204030204" pitchFamily="34" charset="0"/>
                <a:cs typeface="Calibri" panose="020F0502020204030204" pitchFamily="34" charset="0"/>
              </a:rPr>
              <a:t>M</a:t>
            </a:r>
            <a:r>
              <a:rPr lang="pl-PL" dirty="0">
                <a:solidFill>
                  <a:schemeClr val="accent6">
                    <a:lumMod val="50000"/>
                  </a:schemeClr>
                </a:solidFill>
                <a:effectLst/>
                <a:latin typeface="Montserrat" panose="00000500000000000000" pitchFamily="2" charset="-18"/>
                <a:ea typeface="Calibri" panose="020F0502020204030204" pitchFamily="34" charset="0"/>
                <a:cs typeface="Calibri" panose="020F0502020204030204" pitchFamily="34" charset="0"/>
              </a:rPr>
              <a:t>ały zużyty sprzęt elektryczny i elektroniczny można pozbyć się wrzucając go do czerwonego pojemnika;</a:t>
            </a:r>
            <a:endParaRPr lang="pl-PL" dirty="0">
              <a:solidFill>
                <a:schemeClr val="accent6">
                  <a:lumMod val="50000"/>
                </a:schemeClr>
              </a:solidFill>
              <a:effectLst/>
              <a:latin typeface="Montserrat" panose="00000500000000000000" pitchFamily="2" charset="-18"/>
              <a:ea typeface="Calibri" panose="020F0502020204030204" pitchFamily="34" charset="0"/>
              <a:cs typeface="Times New Roman" panose="02020603050405020304" pitchFamily="18" charset="0"/>
            </a:endParaRPr>
          </a:p>
          <a:p>
            <a:pPr marL="342900" lvl="0" indent="-342900" algn="just">
              <a:lnSpc>
                <a:spcPct val="115000"/>
              </a:lnSpc>
              <a:spcAft>
                <a:spcPts val="1000"/>
              </a:spcAft>
              <a:buFont typeface="Wingdings" panose="05000000000000000000" pitchFamily="2" charset="2"/>
              <a:buChar char=""/>
            </a:pPr>
            <a:r>
              <a:rPr lang="pl-PL" dirty="0">
                <a:solidFill>
                  <a:schemeClr val="accent6">
                    <a:lumMod val="50000"/>
                  </a:schemeClr>
                </a:solidFill>
                <a:latin typeface="Montserrat" panose="00000500000000000000" pitchFamily="2" charset="-18"/>
                <a:ea typeface="Calibri" panose="020F0502020204030204" pitchFamily="34" charset="0"/>
                <a:cs typeface="Calibri" panose="020F0502020204030204" pitchFamily="34" charset="0"/>
              </a:rPr>
              <a:t>O</a:t>
            </a:r>
            <a:r>
              <a:rPr lang="pl-PL" dirty="0">
                <a:solidFill>
                  <a:schemeClr val="accent6">
                    <a:lumMod val="50000"/>
                  </a:schemeClr>
                </a:solidFill>
                <a:effectLst/>
                <a:latin typeface="Montserrat" panose="00000500000000000000" pitchFamily="2" charset="-18"/>
                <a:ea typeface="Calibri" panose="020F0502020204030204" pitchFamily="34" charset="0"/>
                <a:cs typeface="Calibri" panose="020F0502020204030204" pitchFamily="34" charset="0"/>
              </a:rPr>
              <a:t>ddać podczas organizowanych zbiórek sprzętu elektrycznego i elektronicznego (np. w placówkach edukacyjnych, lokalnych samorządach).</a:t>
            </a:r>
            <a:endParaRPr lang="pl-PL" dirty="0">
              <a:solidFill>
                <a:schemeClr val="accent6">
                  <a:lumMod val="50000"/>
                </a:schemeClr>
              </a:solidFill>
              <a:effectLst/>
              <a:latin typeface="Montserrat" panose="00000500000000000000" pitchFamily="2" charset="-18"/>
              <a:ea typeface="Calibri" panose="020F0502020204030204" pitchFamily="34" charset="0"/>
              <a:cs typeface="Times New Roman" panose="02020603050405020304" pitchFamily="18" charset="0"/>
            </a:endParaRPr>
          </a:p>
        </p:txBody>
      </p:sp>
      <p:pic>
        <p:nvPicPr>
          <p:cNvPr id="2" name="Grafika 1">
            <a:extLst>
              <a:ext uri="{FF2B5EF4-FFF2-40B4-BE49-F238E27FC236}">
                <a16:creationId xmlns:a16="http://schemas.microsoft.com/office/drawing/2014/main" id="{6A088B8B-EC4F-8966-15AF-6B0C4D81458A}"/>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02899" y="5717218"/>
            <a:ext cx="1983707" cy="857193"/>
          </a:xfrm>
          <a:prstGeom prst="rect">
            <a:avLst/>
          </a:prstGeom>
        </p:spPr>
      </p:pic>
    </p:spTree>
    <p:extLst>
      <p:ext uri="{BB962C8B-B14F-4D97-AF65-F5344CB8AC3E}">
        <p14:creationId xmlns:p14="http://schemas.microsoft.com/office/powerpoint/2010/main" val="177613925"/>
      </p:ext>
    </p:extLst>
  </p:cSld>
  <p:clrMapOvr>
    <a:masterClrMapping/>
  </p:clrMapOvr>
  <p:transition spd="med">
    <p:fade thruBlk="1"/>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Obraz 6">
            <a:extLst>
              <a:ext uri="{FF2B5EF4-FFF2-40B4-BE49-F238E27FC236}">
                <a16:creationId xmlns:a16="http://schemas.microsoft.com/office/drawing/2014/main" id="{2ABCDF6B-5BC6-4052-AC0F-FC13497C91C1}"/>
              </a:ext>
            </a:extLst>
          </p:cNvPr>
          <p:cNvPicPr>
            <a:picLocks noChangeAspect="1"/>
          </p:cNvPicPr>
          <p:nvPr/>
        </p:nvPicPr>
        <p:blipFill>
          <a:blip r:embed="rId2"/>
          <a:stretch>
            <a:fillRect/>
          </a:stretch>
        </p:blipFill>
        <p:spPr>
          <a:xfrm>
            <a:off x="1" y="0"/>
            <a:ext cx="12191999" cy="6858000"/>
          </a:xfrm>
          <a:prstGeom prst="rect">
            <a:avLst/>
          </a:prstGeom>
        </p:spPr>
      </p:pic>
      <p:sp>
        <p:nvSpPr>
          <p:cNvPr id="3" name="pole tekstowe 2">
            <a:extLst>
              <a:ext uri="{FF2B5EF4-FFF2-40B4-BE49-F238E27FC236}">
                <a16:creationId xmlns:a16="http://schemas.microsoft.com/office/drawing/2014/main" id="{068B2601-7C39-5AB0-2458-424E132578B6}"/>
              </a:ext>
            </a:extLst>
          </p:cNvPr>
          <p:cNvSpPr txBox="1"/>
          <p:nvPr/>
        </p:nvSpPr>
        <p:spPr>
          <a:xfrm>
            <a:off x="1591295" y="2333018"/>
            <a:ext cx="9797142" cy="3046988"/>
          </a:xfrm>
          <a:prstGeom prst="rect">
            <a:avLst/>
          </a:prstGeom>
          <a:noFill/>
        </p:spPr>
        <p:txBody>
          <a:bodyPr wrap="square">
            <a:spAutoFit/>
          </a:bodyPr>
          <a:lstStyle/>
          <a:p>
            <a:pPr marL="0" indent="0" algn="ctr">
              <a:buNone/>
            </a:pPr>
            <a:r>
              <a:rPr lang="pl-PL" sz="2400" dirty="0">
                <a:solidFill>
                  <a:schemeClr val="accent6">
                    <a:lumMod val="50000"/>
                  </a:schemeClr>
                </a:solidFill>
                <a:latin typeface="Montserrat" panose="00000500000000000000" pitchFamily="2" charset="-18"/>
              </a:rPr>
              <a:t>Dzięki rosnącemu ilości elektrycznych śmieci zmienia się podejście do gospodarowania tym strumieniem z dwóch powodów:  </a:t>
            </a:r>
          </a:p>
          <a:p>
            <a:pPr marL="0" indent="0" algn="ctr">
              <a:buNone/>
            </a:pPr>
            <a:endParaRPr lang="pl-PL" sz="2400" dirty="0">
              <a:solidFill>
                <a:schemeClr val="accent6">
                  <a:lumMod val="50000"/>
                </a:schemeClr>
              </a:solidFill>
              <a:latin typeface="Montserrat" panose="00000500000000000000" pitchFamily="2" charset="-18"/>
            </a:endParaRPr>
          </a:p>
          <a:p>
            <a:pPr marL="342900" indent="-342900" algn="ctr">
              <a:buFont typeface="Wingdings" panose="05000000000000000000" pitchFamily="2" charset="2"/>
              <a:buChar char="ü"/>
            </a:pPr>
            <a:r>
              <a:rPr lang="pl-PL" sz="2400" dirty="0">
                <a:solidFill>
                  <a:schemeClr val="accent6">
                    <a:lumMod val="50000"/>
                  </a:schemeClr>
                </a:solidFill>
                <a:latin typeface="Montserrat" panose="00000500000000000000" pitchFamily="2" charset="-18"/>
              </a:rPr>
              <a:t>zwiększaniem możliwości przetwórczych tj. procesami automatyzacji </a:t>
            </a:r>
          </a:p>
          <a:p>
            <a:pPr marL="342900" indent="-342900" algn="ctr">
              <a:buFont typeface="Wingdings" panose="05000000000000000000" pitchFamily="2" charset="2"/>
              <a:buChar char="ü"/>
            </a:pPr>
            <a:r>
              <a:rPr lang="pl-PL" sz="2400" dirty="0">
                <a:solidFill>
                  <a:schemeClr val="accent6">
                    <a:lumMod val="50000"/>
                  </a:schemeClr>
                </a:solidFill>
                <a:latin typeface="Montserrat" panose="00000500000000000000" pitchFamily="2" charset="-18"/>
              </a:rPr>
              <a:t> chęcią  odzyskania uwięzionych w Elektrycznych Śmieciach surowców</a:t>
            </a:r>
          </a:p>
        </p:txBody>
      </p:sp>
      <p:pic>
        <p:nvPicPr>
          <p:cNvPr id="2" name="Grafika 1">
            <a:extLst>
              <a:ext uri="{FF2B5EF4-FFF2-40B4-BE49-F238E27FC236}">
                <a16:creationId xmlns:a16="http://schemas.microsoft.com/office/drawing/2014/main" id="{3F404BA5-82E7-4972-ABCB-D54419AF7EFA}"/>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9602899" y="5717218"/>
            <a:ext cx="1983707" cy="857193"/>
          </a:xfrm>
          <a:prstGeom prst="rect">
            <a:avLst/>
          </a:prstGeom>
        </p:spPr>
      </p:pic>
    </p:spTree>
    <p:extLst>
      <p:ext uri="{BB962C8B-B14F-4D97-AF65-F5344CB8AC3E}">
        <p14:creationId xmlns:p14="http://schemas.microsoft.com/office/powerpoint/2010/main" val="1785841460"/>
      </p:ext>
    </p:extLst>
  </p:cSld>
  <p:clrMapOvr>
    <a:masterClrMapping/>
  </p:clrMapOvr>
  <p:transition spd="med">
    <p:fade thruBlk="1"/>
  </p:transition>
</p:sld>
</file>

<file path=ppt/theme/theme1.xml><?xml version="1.0" encoding="utf-8"?>
<a:theme xmlns:a="http://schemas.openxmlformats.org/drawingml/2006/main" name="tf56596226_win32">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Office_36806254_TF56596226.potx" id="{38AF5A91-4357-447C-B7C4-02B2DF2DF246}" vid="{17DD3475-AF71-4B53-A61F-8A9B67D14D18}"/>
    </a:ext>
  </a:extLst>
</a:theme>
</file>

<file path=ppt/theme/theme2.xml><?xml version="1.0" encoding="utf-8"?>
<a:theme xmlns:a="http://schemas.openxmlformats.org/drawingml/2006/main" name="Motyw pakietu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yw pakietu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Props1.xml><?xml version="1.0" encoding="utf-8"?>
<ds:datastoreItem xmlns:ds="http://schemas.openxmlformats.org/officeDocument/2006/customXml" ds:itemID="{F009F5EF-575C-40E7-A9C5-EC1F2A55486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A451F4C-A3A1-4FF3-AEA5-AE3EFF175B02}">
  <ds:schemaRefs>
    <ds:schemaRef ds:uri="http://schemas.microsoft.com/sharepoint/v3/contenttype/forms"/>
  </ds:schemaRefs>
</ds:datastoreItem>
</file>

<file path=customXml/itemProps3.xml><?xml version="1.0" encoding="utf-8"?>
<ds:datastoreItem xmlns:ds="http://schemas.openxmlformats.org/officeDocument/2006/customXml" ds:itemID="{48775A23-75CA-4614-9647-C9B2CE742CA2}">
  <ds:schemaRefs>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16c05727-aa75-4e4a-9b5f-8a80a1165891"/>
    <ds:schemaRef ds:uri="71af3243-3dd4-4a8d-8c0d-dd76da1f02a5"/>
    <ds:schemaRef ds:uri="http://purl.org/dc/dcmityp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
  <TotalTime>0</TotalTime>
  <Words>345</Words>
  <Application>Microsoft Office PowerPoint</Application>
  <PresentationFormat>Panoramiczny</PresentationFormat>
  <Paragraphs>21</Paragraphs>
  <Slides>5</Slides>
  <Notes>1</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5</vt:i4>
      </vt:variant>
    </vt:vector>
  </HeadingPairs>
  <TitlesOfParts>
    <vt:vector size="11" baseType="lpstr">
      <vt:lpstr>Arial</vt:lpstr>
      <vt:lpstr>Calibri</vt:lpstr>
      <vt:lpstr>Gill Sans MT</vt:lpstr>
      <vt:lpstr>Montserrat</vt:lpstr>
      <vt:lpstr>Wingdings</vt:lpstr>
      <vt:lpstr>tf56596226_win32</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2020-10-07T16:14:07Z</dcterms:created>
  <dcterms:modified xsi:type="dcterms:W3CDTF">2024-01-05T12:33:51Z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