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5A73C7-8FAE-32F6-DC37-4A69654862DA}" v="14" dt="2024-11-12T09:14:19.103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9" name="Shape 16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r i dat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Autor i data</a:t>
            </a:r>
          </a:p>
        </p:txBody>
      </p:sp>
      <p:sp>
        <p:nvSpPr>
          <p:cNvPr id="12" name="Tytuł prezentacji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Tytuł prezentacji</a:t>
            </a:r>
          </a:p>
        </p:txBody>
      </p:sp>
      <p:sp>
        <p:nvSpPr>
          <p:cNvPr id="13" name="Treść - poziom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Podtytuł prezentacji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ytuł slajdu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Tytuł slajdu</a:t>
            </a:r>
          </a:p>
        </p:txBody>
      </p:sp>
      <p:sp>
        <p:nvSpPr>
          <p:cNvPr id="100" name="Podtytuł slajd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Podtytuł slajdu</a:t>
            </a:r>
          </a:p>
        </p:txBody>
      </p:sp>
      <p:sp>
        <p:nvSpPr>
          <p:cNvPr id="101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o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ytuł programu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Tytuł programu</a:t>
            </a:r>
          </a:p>
        </p:txBody>
      </p:sp>
      <p:sp>
        <p:nvSpPr>
          <p:cNvPr id="109" name="Podtytuł program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Podtytuł programu</a:t>
            </a:r>
          </a:p>
        </p:txBody>
      </p:sp>
      <p:sp>
        <p:nvSpPr>
          <p:cNvPr id="110" name="Treść - poziom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Tematy programu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1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świadcze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reść - poziom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Oświadczenie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9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Ważny f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reść - poziom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7" name="Informacje dotyczące fakt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Informacje dotyczące faktu</a:t>
            </a:r>
          </a:p>
        </p:txBody>
      </p:sp>
      <p:sp>
        <p:nvSpPr>
          <p:cNvPr id="128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y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Uznanie autorstw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Uznanie autorstwa</a:t>
            </a:r>
          </a:p>
        </p:txBody>
      </p:sp>
      <p:sp>
        <p:nvSpPr>
          <p:cNvPr id="136" name="Treść - poziom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„Cytat godny uwagi”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37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 (3 sztuk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Miska sałatki ze smażonym ryżem, gotowanymi jajkami i pałeczkami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5" name="Miska z ciasteczkami z łososia, sałatką i hummusem 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6" name="Miska z makaronem pappardelle, masłem pietruszkowym, prażonymi orzechami oraz tartym parmezanem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7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miska sałatki ze smażonym ryżem, gotowanymi jajkami i pałeczkami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5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wokado i limonki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Tytuł prezentacji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Tytuł prezentacji</a:t>
            </a:r>
          </a:p>
        </p:txBody>
      </p:sp>
      <p:sp>
        <p:nvSpPr>
          <p:cNvPr id="23" name="Autor i data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Autor i data</a:t>
            </a:r>
          </a:p>
        </p:txBody>
      </p:sp>
      <p:sp>
        <p:nvSpPr>
          <p:cNvPr id="24" name="Treść - poziom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Podtytuł prezentacji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zdjęcie (zamienn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Miska z ciasteczkami z łososia, sałatką i hummusem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Tytuł slajdu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Tytuł slajdu</a:t>
            </a:r>
          </a:p>
        </p:txBody>
      </p:sp>
      <p:sp>
        <p:nvSpPr>
          <p:cNvPr id="34" name="Treść - poziom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Podtytuł slajdu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ytuł slajdu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Tytuł slajdu</a:t>
            </a:r>
          </a:p>
        </p:txBody>
      </p:sp>
      <p:sp>
        <p:nvSpPr>
          <p:cNvPr id="43" name="Podtytuł slajd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Podtytuł slajdu</a:t>
            </a:r>
          </a:p>
        </p:txBody>
      </p:sp>
      <p:sp>
        <p:nvSpPr>
          <p:cNvPr id="44" name="Treść - poziom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punktora na slajdzie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reść - poziom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Tekst punktora na slajdzie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punktory ze zdjęc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odtytuł slajd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Podtytuł slajdu</a:t>
            </a:r>
          </a:p>
        </p:txBody>
      </p:sp>
      <p:sp>
        <p:nvSpPr>
          <p:cNvPr id="61" name="Treść - poziom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Tekst punktora na slajdzie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Miska z makaronem pappardelle, masłem pietruszkowym, prażonymi orzechami oraz tartym parmezanem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Tytuł slajdu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Tytuł slajdu</a:t>
            </a:r>
          </a:p>
        </p:txBody>
      </p:sp>
      <p:sp>
        <p:nvSpPr>
          <p:cNvPr id="64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, punktory, małe wideo na ży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odtytuł slajd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Podtytuł slajdu</a:t>
            </a:r>
          </a:p>
        </p:txBody>
      </p:sp>
      <p:sp>
        <p:nvSpPr>
          <p:cNvPr id="72" name="Treść - poziom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Tekst punktora na slajdzie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73" name="Tytuł slajdu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Tytuł slajdu</a:t>
            </a:r>
          </a:p>
        </p:txBody>
      </p:sp>
      <p:sp>
        <p:nvSpPr>
          <p:cNvPr id="74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, punktory, duże wideo na ży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odtytuł slajdu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Podtytuł slajdu</a:t>
            </a:r>
          </a:p>
        </p:txBody>
      </p:sp>
      <p:sp>
        <p:nvSpPr>
          <p:cNvPr id="82" name="Treść - poziom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Tekst punktora na slajdzie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3" name="Tytuł slajdu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Tytuł slajdu</a:t>
            </a:r>
          </a:p>
        </p:txBody>
      </p:sp>
      <p:sp>
        <p:nvSpPr>
          <p:cNvPr id="84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kc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ytuł sekcji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Tytuł sekcji</a:t>
            </a:r>
          </a:p>
        </p:txBody>
      </p:sp>
      <p:sp>
        <p:nvSpPr>
          <p:cNvPr id="92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slajdu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Tytuł slajdu</a:t>
            </a:r>
          </a:p>
        </p:txBody>
      </p:sp>
      <p:sp>
        <p:nvSpPr>
          <p:cNvPr id="3" name="Treść - poziom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Tekst punktora na slajdzie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Baterie? Do specjalnego!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Baterie? Do specjalnego!</a:t>
            </a:r>
          </a:p>
        </p:txBody>
      </p:sp>
      <p:sp>
        <p:nvSpPr>
          <p:cNvPr id="172" name="Scenariusz lekcji dla dzieci z klas 1-5 szkół podstawowych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Scenariusz lekcji dla dzieci z klas 1-5 szkół podstawowych</a:t>
            </a:r>
          </a:p>
        </p:txBody>
      </p:sp>
      <p:pic>
        <p:nvPicPr>
          <p:cNvPr id="2" name="Obraz 1" descr="Obraz zawierający tekst, zrzut ekranu, Czcionka, logo&#10;&#10;Opis wygenerowany automatycznie">
            <a:extLst>
              <a:ext uri="{FF2B5EF4-FFF2-40B4-BE49-F238E27FC236}">
                <a16:creationId xmlns:a16="http://schemas.microsoft.com/office/drawing/2014/main" id="{64B90F2B-1440-A1CB-6F58-5C5FDCDC1E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2366" y="2078661"/>
            <a:ext cx="11668125" cy="1163955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Baterie? Do specjalnego!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828754">
              <a:defRPr sz="8700" spc="-174"/>
            </a:lvl1pPr>
          </a:lstStyle>
          <a:p>
            <a:r>
              <a:t>Baterie? Do specjalnego!</a:t>
            </a:r>
          </a:p>
        </p:txBody>
      </p:sp>
      <p:sp>
        <p:nvSpPr>
          <p:cNvPr id="175" name="Baterie – małe rzeczy, wielki wpływ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t>Baterie – małe rzeczy, wielki wpływ</a:t>
            </a:r>
          </a:p>
        </p:txBody>
      </p:sp>
      <p:sp>
        <p:nvSpPr>
          <p:cNvPr id="176" name="Małe rzeczy, które napędzają nasze gadżety, mają w sobie moc nie tylko do działania, ale też zanieczyszczania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  <a:p>
            <a:r>
              <a:t>Małe rzeczy, które napędzają nasze gadżety, mają w sobie moc nie tylko do działania, ale też zanieczyszczania. </a:t>
            </a:r>
          </a:p>
          <a:p>
            <a:r>
              <a:t>Choć małe, baterie kryją w sobie niebezpieczne metale jak kadm i rtęć. Te toksyczne substancje, gdy trafią w niewłaściwe miejsce, mogą szkodzić naszemu zdrowiu i środowisku. Trzeba pamiętać o odpowiednim recyklingu!</a:t>
            </a:r>
          </a:p>
        </p:txBody>
      </p:sp>
      <p:pic>
        <p:nvPicPr>
          <p:cNvPr id="2" name="Obraz 1" descr="Obraz zawierający tekst, zrzut ekranu, Czcionka, logo&#10;&#10;Opis wygenerowany automatycznie">
            <a:extLst>
              <a:ext uri="{FF2B5EF4-FFF2-40B4-BE49-F238E27FC236}">
                <a16:creationId xmlns:a16="http://schemas.microsoft.com/office/drawing/2014/main" id="{973DC96E-133F-8337-DF0C-0532416916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2366" y="2078661"/>
            <a:ext cx="11668125" cy="1163955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Baterie? Do specjalnego!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828754">
              <a:defRPr sz="8700" spc="-174"/>
            </a:lvl1pPr>
          </a:lstStyle>
          <a:p>
            <a:r>
              <a:t>Baterie? Do specjalnego!</a:t>
            </a:r>
          </a:p>
        </p:txBody>
      </p:sp>
      <p:sp>
        <p:nvSpPr>
          <p:cNvPr id="179" name="Co jest w środku?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t>Co jest w środku?</a:t>
            </a:r>
          </a:p>
        </p:txBody>
      </p:sp>
      <p:sp>
        <p:nvSpPr>
          <p:cNvPr id="180" name="W każdej baterii jest małe laboratorium chemiczne! W nim: kadm, rtęć i ołów – trujący koktajl, który może zaszkodzić naszej planecie, jeśli nie będziemy uważać. Te toksyczne substancje mogą przenikać do gleby i wody, a stamtąd – do roślin, zwierząt, a na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  <a:p>
            <a:r>
              <a:t>W każdej baterii jest małe laboratorium chemiczne! W nim: kadm, rtęć i ołów – trujący koktajl, który może zaszkodzić naszej planecie, jeśli nie będziemy uważać. Te toksyczne substancje mogą przenikać do gleby i wody, a stamtąd – do roślin, zwierząt, a nawet do nas. Dlatego trzeba się ich odpowiednio pozbywać!</a:t>
            </a:r>
          </a:p>
        </p:txBody>
      </p:sp>
      <p:pic>
        <p:nvPicPr>
          <p:cNvPr id="2" name="Obraz 1" descr="Obraz zawierający tekst, zrzut ekranu, Czcionka, logo&#10;&#10;Opis wygenerowany automatycznie">
            <a:extLst>
              <a:ext uri="{FF2B5EF4-FFF2-40B4-BE49-F238E27FC236}">
                <a16:creationId xmlns:a16="http://schemas.microsoft.com/office/drawing/2014/main" id="{71F7A299-9BD3-B315-89BE-C2DDC5A68B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2366" y="2078661"/>
            <a:ext cx="11668125" cy="1163955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Baterie? Do specjalnego!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828754">
              <a:defRPr sz="8700" spc="-174"/>
            </a:lvl1pPr>
          </a:lstStyle>
          <a:p>
            <a:r>
              <a:t>Baterie? Do specjalnego!</a:t>
            </a:r>
          </a:p>
        </p:txBody>
      </p:sp>
      <p:sp>
        <p:nvSpPr>
          <p:cNvPr id="183" name="Proces recyklingu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t>Proces recyklingu</a:t>
            </a:r>
          </a:p>
        </p:txBody>
      </p:sp>
      <p:sp>
        <p:nvSpPr>
          <p:cNvPr id="184" name="Recykling daje bateriom drugie życie!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Recykling daje bateriom drugie życie! </a:t>
            </a:r>
          </a:p>
          <a:p>
            <a:r>
              <a:t>Najpierw je zbieramy, potem rozdrabniamy, żeby łatwiej oddzielić od siebie różne części. </a:t>
            </a:r>
          </a:p>
          <a:p>
            <a:r>
              <a:t>Oczyszczamy, by usunąć toksyny. </a:t>
            </a:r>
          </a:p>
          <a:p>
            <a:r>
              <a:t>Na końcu odzyskujemy cenne metale, takie jak lit czy kobalt.</a:t>
            </a:r>
          </a:p>
          <a:p>
            <a:r>
              <a:t>Dzięki temu potrzebujemy mniej nowych surowców, a nasza planeta zyskuje na czystości!</a:t>
            </a:r>
          </a:p>
        </p:txBody>
      </p:sp>
      <p:pic>
        <p:nvPicPr>
          <p:cNvPr id="2" name="Obraz 1" descr="Obraz zawierający tekst, zrzut ekranu, Czcionka, logo&#10;&#10;Opis wygenerowany automatycznie">
            <a:extLst>
              <a:ext uri="{FF2B5EF4-FFF2-40B4-BE49-F238E27FC236}">
                <a16:creationId xmlns:a16="http://schemas.microsoft.com/office/drawing/2014/main" id="{DA9D13E0-7ECA-0915-DED2-41809BE9C8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2366" y="2078661"/>
            <a:ext cx="11668125" cy="1163955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Baterie? Do specjalnego!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828754">
              <a:defRPr sz="8700" spc="-174"/>
            </a:lvl1pPr>
          </a:lstStyle>
          <a:p>
            <a:r>
              <a:t>Baterie? Do specjalnego!</a:t>
            </a:r>
          </a:p>
        </p:txBody>
      </p:sp>
      <p:sp>
        <p:nvSpPr>
          <p:cNvPr id="187" name="Co się dzieje, gdy bateria wpadnie w kałużę?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t>Co się dzieje, gdy bateria wpadnie w kałużę?</a:t>
            </a:r>
          </a:p>
        </p:txBody>
      </p:sp>
      <p:sp>
        <p:nvSpPr>
          <p:cNvPr id="188" name="Gdy bateria trafia do wody, uwalnia toksyny, które mogą przenikać do gleby i skazić wszystko wokół. To jak niekończąca się trucizna. Wyrzucanie baterii w odpowiednie miejsca to ochrona całej planety!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  <a:p>
            <a:endParaRPr/>
          </a:p>
          <a:p>
            <a:r>
              <a:t>Gdy bateria trafia do wody, uwalnia toksyny, które mogą przenikać do gleby i skazić wszystko wokół. To jak niekończąca się trucizna. Wyrzucanie baterii w odpowiednie miejsca to ochrona całej planety!</a:t>
            </a:r>
          </a:p>
        </p:txBody>
      </p:sp>
      <p:pic>
        <p:nvPicPr>
          <p:cNvPr id="2" name="Obraz 1" descr="Obraz zawierający tekst, zrzut ekranu, Czcionka, logo&#10;&#10;Opis wygenerowany automatycznie">
            <a:extLst>
              <a:ext uri="{FF2B5EF4-FFF2-40B4-BE49-F238E27FC236}">
                <a16:creationId xmlns:a16="http://schemas.microsoft.com/office/drawing/2014/main" id="{559C7569-5C79-C375-8BE4-7A5F889A3B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1558" y="2037043"/>
            <a:ext cx="11668125" cy="1163955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Baterie? Do specjalnego!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828754">
              <a:defRPr sz="8700" spc="-174"/>
            </a:lvl1pPr>
          </a:lstStyle>
          <a:p>
            <a:r>
              <a:t>Baterie? Do specjalnego!</a:t>
            </a:r>
          </a:p>
        </p:txBody>
      </p:sp>
      <p:sp>
        <p:nvSpPr>
          <p:cNvPr id="191" name="Twoje działania mają znaczenie!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t>Twoje działania mają znaczenie!</a:t>
            </a:r>
          </a:p>
        </p:txBody>
      </p:sp>
      <p:sp>
        <p:nvSpPr>
          <p:cNvPr id="192" name="Zbieraj zużyte baterie i wrzucaj je do specjalnych pojemników!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  <a:p>
            <a:endParaRPr/>
          </a:p>
          <a:p>
            <a:r>
              <a:t>Zbieraj zużyte baterie i wrzucaj je do specjalnych pojemników!</a:t>
            </a:r>
          </a:p>
          <a:p>
            <a:r>
              <a:t>W szkole, sklepie, urzędzie – to prosta droga, żeby chronić środowisko. Każda bateria w dobrym miejscu to mniej toksyn w glebie i wodzie.</a:t>
            </a:r>
          </a:p>
        </p:txBody>
      </p:sp>
      <p:pic>
        <p:nvPicPr>
          <p:cNvPr id="2" name="Obraz 1" descr="Obraz zawierający tekst, zrzut ekranu, Czcionka, logo&#10;&#10;Opis wygenerowany automatycznie">
            <a:extLst>
              <a:ext uri="{FF2B5EF4-FFF2-40B4-BE49-F238E27FC236}">
                <a16:creationId xmlns:a16="http://schemas.microsoft.com/office/drawing/2014/main" id="{D0E85A9B-8790-DC6F-294E-A5BD7D932D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2366" y="2078661"/>
            <a:ext cx="11668125" cy="1163955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Baterie? Do specjalnego!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1828754">
              <a:defRPr sz="8700" spc="-174"/>
            </a:lvl1pPr>
          </a:lstStyle>
          <a:p>
            <a:r>
              <a:t>Baterie? Do specjalnego!</a:t>
            </a:r>
          </a:p>
        </p:txBody>
      </p:sp>
      <p:sp>
        <p:nvSpPr>
          <p:cNvPr id="195" name="Dlaczego recykling się opłaca?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t>Dlaczego recykling się opłaca?</a:t>
            </a:r>
          </a:p>
        </p:txBody>
      </p:sp>
      <p:sp>
        <p:nvSpPr>
          <p:cNvPr id="196" name="Zrób coś dobrego dla planety! Oddając baterie do recyklingu, nie tylko zmniejszamy ilość toksycznych odpadów, ale też oszczędzamy surowce, które mogą być wykorzystane – np. do tworzenia nowych technologii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  <a:p>
            <a:r>
              <a:t>Zrób coś dobrego dla planety! Oddając baterie do recyklingu, nie tylko zmniejszamy ilość toksycznych odpadów, ale też oszczędzamy surowce, które mogą być wykorzystane – np. do tworzenia nowych technologii.</a:t>
            </a:r>
          </a:p>
          <a:p>
            <a:r>
              <a:t>To mniej zanieczyszczeń i lepsza przyszłość dla nas wszystkich.</a:t>
            </a:r>
          </a:p>
          <a:p>
            <a:r>
              <a:t>Kto by pomyślał, że bateria może mieć taki super wpływ?</a:t>
            </a:r>
          </a:p>
        </p:txBody>
      </p:sp>
      <p:pic>
        <p:nvPicPr>
          <p:cNvPr id="2" name="Obraz 1" descr="Obraz zawierający tekst, zrzut ekranu, Czcionka, logo&#10;&#10;Opis wygenerowany automatycznie">
            <a:extLst>
              <a:ext uri="{FF2B5EF4-FFF2-40B4-BE49-F238E27FC236}">
                <a16:creationId xmlns:a16="http://schemas.microsoft.com/office/drawing/2014/main" id="{2A7AFF32-924A-E4B6-D7B7-C3FDEF6B33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9710" y="2067621"/>
            <a:ext cx="11668125" cy="1163955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98FD6FA7699B40ABB316956EC3664F" ma:contentTypeVersion="14" ma:contentTypeDescription="Create a new document." ma:contentTypeScope="" ma:versionID="d7df65ccf68f3bed8ddc80ace3cd0ada">
  <xsd:schema xmlns:xsd="http://www.w3.org/2001/XMLSchema" xmlns:xs="http://www.w3.org/2001/XMLSchema" xmlns:p="http://schemas.microsoft.com/office/2006/metadata/properties" xmlns:ns2="5cf7fae4-50d2-4fe5-b73c-d01f6946d0b1" xmlns:ns3="0203907b-b915-4739-9d42-49de71e89659" targetNamespace="http://schemas.microsoft.com/office/2006/metadata/properties" ma:root="true" ma:fieldsID="66927aba5b2dd4b9dcd3c075621e2232" ns2:_="" ns3:_="">
    <xsd:import namespace="5cf7fae4-50d2-4fe5-b73c-d01f6946d0b1"/>
    <xsd:import namespace="0203907b-b915-4739-9d42-49de71e896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f7fae4-50d2-4fe5-b73c-d01f6946d0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8c5e29cf-e75e-4e00-83ba-53b0ce60d4f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03907b-b915-4739-9d42-49de71e89659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60f93d7e-1de4-48aa-8c70-1f5fd51137e1}" ma:internalName="TaxCatchAll" ma:showField="CatchAllData" ma:web="0203907b-b915-4739-9d42-49de71e896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cf7fae4-50d2-4fe5-b73c-d01f6946d0b1">
      <Terms xmlns="http://schemas.microsoft.com/office/infopath/2007/PartnerControls"/>
    </lcf76f155ced4ddcb4097134ff3c332f>
    <TaxCatchAll xmlns="0203907b-b915-4739-9d42-49de71e89659" xsi:nil="true"/>
  </documentManagement>
</p:properties>
</file>

<file path=customXml/itemProps1.xml><?xml version="1.0" encoding="utf-8"?>
<ds:datastoreItem xmlns:ds="http://schemas.openxmlformats.org/officeDocument/2006/customXml" ds:itemID="{E0963036-1D0A-4AFD-B3FB-6D94C97EE2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f7fae4-50d2-4fe5-b73c-d01f6946d0b1"/>
    <ds:schemaRef ds:uri="0203907b-b915-4739-9d42-49de71e896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FFA9F75-A95E-41B1-9793-263B0E4C28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B9FAA6-6FA0-4481-AACD-E36B95E4139B}">
  <ds:schemaRefs>
    <ds:schemaRef ds:uri="http://schemas.microsoft.com/office/2006/metadata/properties"/>
    <ds:schemaRef ds:uri="http://schemas.microsoft.com/office/infopath/2007/PartnerControls"/>
    <ds:schemaRef ds:uri="5cf7fae4-50d2-4fe5-b73c-d01f6946d0b1"/>
    <ds:schemaRef ds:uri="0203907b-b915-4739-9d42-49de71e8965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Niestandardowy</PresentationFormat>
  <Slides>7</Slides>
  <Notes>0</Notes>
  <HiddenSlides>0</HiddenSlide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21_BasicWhite</vt:lpstr>
      <vt:lpstr>Baterie? Do specjalnego!</vt:lpstr>
      <vt:lpstr>Baterie? Do specjalnego!</vt:lpstr>
      <vt:lpstr>Baterie? Do specjalnego!</vt:lpstr>
      <vt:lpstr>Baterie? Do specjalnego!</vt:lpstr>
      <vt:lpstr>Baterie? Do specjalnego!</vt:lpstr>
      <vt:lpstr>Baterie? Do specjalnego!</vt:lpstr>
      <vt:lpstr>Baterie? Do specjalnego!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10</cp:revision>
  <dcterms:modified xsi:type="dcterms:W3CDTF">2024-11-18T15:55:08Z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0x010100D998FD6FA7699B40ABB316956EC3664F</vt:lpwstr>
  </property>
  <property fmtid="{D5CDD505-2E9C-101B-9397-08002B2CF9AE}" pid="3" name="MediaServiceImageTags">
    <vt:lpwstr/>
  </property>
</Properties>
</file>