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12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E5A73C7-8FAE-32F6-DC37-4A69654862DA}" v="14" dt="2024-11-12T09:14:19.103"/>
  </p1510:revLst>
</p1510:revInfo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69" name="Shape 16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or i dat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1340" y="11859862"/>
            <a:ext cx="21971003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Autor i data</a:t>
            </a:r>
          </a:p>
        </p:txBody>
      </p:sp>
      <p:sp>
        <p:nvSpPr>
          <p:cNvPr id="12" name="Tytuł prezentacji"/>
          <p:cNvSpPr txBox="1">
            <a:spLocks noGrp="1"/>
          </p:cNvSpPr>
          <p:nvPr>
            <p:ph type="title" hasCustomPrompt="1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Tytuł prezentacji</a:t>
            </a:r>
          </a:p>
        </p:txBody>
      </p:sp>
      <p:sp>
        <p:nvSpPr>
          <p:cNvPr id="13" name="Treść - poziom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1342" y="7223190"/>
            <a:ext cx="21971001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Podtytuł prezentacji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4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Tytuł slajdu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4949"/>
          </a:xfrm>
          <a:prstGeom prst="rect">
            <a:avLst/>
          </a:prstGeom>
        </p:spPr>
        <p:txBody>
          <a:bodyPr/>
          <a:lstStyle/>
          <a:p>
            <a:r>
              <a:t>Tytuł slajdu</a:t>
            </a:r>
          </a:p>
        </p:txBody>
      </p:sp>
      <p:sp>
        <p:nvSpPr>
          <p:cNvPr id="100" name="Podtytuł slajdu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Podtytuł slajdu</a:t>
            </a:r>
          </a:p>
        </p:txBody>
      </p:sp>
      <p:sp>
        <p:nvSpPr>
          <p:cNvPr id="101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ro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Tytuł programu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5100"/>
          </a:xfrm>
          <a:prstGeom prst="rect">
            <a:avLst/>
          </a:prstGeom>
        </p:spPr>
        <p:txBody>
          <a:bodyPr/>
          <a:lstStyle/>
          <a:p>
            <a:r>
              <a:t>Tytuł programu</a:t>
            </a:r>
          </a:p>
        </p:txBody>
      </p:sp>
      <p:sp>
        <p:nvSpPr>
          <p:cNvPr id="109" name="Podtytuł programu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Podtytuł programu</a:t>
            </a:r>
          </a:p>
        </p:txBody>
      </p:sp>
      <p:sp>
        <p:nvSpPr>
          <p:cNvPr id="110" name="Treść - poziom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1pPr>
            <a:lvl2pPr marL="0" indent="4572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2pPr>
            <a:lvl3pPr marL="0" indent="9144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3pPr>
            <a:lvl4pPr marL="0" indent="13716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4pPr>
            <a:lvl5pPr marL="0" indent="18288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5pPr>
          </a:lstStyle>
          <a:p>
            <a:r>
              <a:t>Tematy programu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1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Oświadcze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Treść - poziom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Oświadczenie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9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Ważny f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Treść - poziom 1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1075927"/>
            <a:ext cx="21971000" cy="7241584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5pPr>
          </a:lstStyle>
          <a:p>
            <a:r>
              <a:t>100%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27" name="Informacje dotyczące faktu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Informacje dotyczące faktu</a:t>
            </a:r>
          </a:p>
        </p:txBody>
      </p:sp>
      <p:sp>
        <p:nvSpPr>
          <p:cNvPr id="128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y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Uznanie autorstw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2430025" y="10675453"/>
            <a:ext cx="202000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Uznanie autorstwa</a:t>
            </a:r>
          </a:p>
        </p:txBody>
      </p:sp>
      <p:sp>
        <p:nvSpPr>
          <p:cNvPr id="136" name="Treść - poziom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/>
          <a:lstStyle>
            <a:lvl1pPr marL="638923" indent="-469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127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4445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9017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1358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„Cytat godny uwagi”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37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Zdjęcie (3 sztuki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Miska sałatki ze smażonym ryżem, gotowanymi jajkami i pałeczkami"/>
          <p:cNvSpPr>
            <a:spLocks noGrp="1"/>
          </p:cNvSpPr>
          <p:nvPr>
            <p:ph type="pic" sz="quarter" idx="21"/>
          </p:nvPr>
        </p:nvSpPr>
        <p:spPr>
          <a:xfrm>
            <a:off x="15760700" y="1016000"/>
            <a:ext cx="7439099" cy="594967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45" name="Miska z ciasteczkami z łososia, sałatką i hummusem "/>
          <p:cNvSpPr>
            <a:spLocks noGrp="1"/>
          </p:cNvSpPr>
          <p:nvPr>
            <p:ph type="pic" sz="half" idx="22"/>
          </p:nvPr>
        </p:nvSpPr>
        <p:spPr>
          <a:xfrm>
            <a:off x="13500100" y="3978275"/>
            <a:ext cx="10439400" cy="121501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46" name="Miska z makaronem pappardelle, masłem pietruszkowym, prażonymi orzechami oraz tartym parmezanem"/>
          <p:cNvSpPr>
            <a:spLocks noGrp="1"/>
          </p:cNvSpPr>
          <p:nvPr>
            <p:ph type="pic" idx="23"/>
          </p:nvPr>
        </p:nvSpPr>
        <p:spPr>
          <a:xfrm>
            <a:off x="-139700" y="495300"/>
            <a:ext cx="16611600" cy="124587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47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Zdję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miska sałatki ze smażonym ryżem, gotowanymi jajkami i pałeczkami"/>
          <p:cNvSpPr>
            <a:spLocks noGrp="1"/>
          </p:cNvSpPr>
          <p:nvPr>
            <p:ph type="pic" idx="21"/>
          </p:nvPr>
        </p:nvSpPr>
        <p:spPr>
          <a:xfrm>
            <a:off x="-1333500" y="-5524500"/>
            <a:ext cx="27051000" cy="21640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55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ytuł i zdję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Awokado i limonki"/>
          <p:cNvSpPr>
            <a:spLocks noGrp="1"/>
          </p:cNvSpPr>
          <p:nvPr>
            <p:ph type="pic" idx="21"/>
          </p:nvPr>
        </p:nvSpPr>
        <p:spPr>
          <a:xfrm>
            <a:off x="-1155700" y="-1295400"/>
            <a:ext cx="26746200" cy="1601893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2" name="Tytuł prezentacji"/>
          <p:cNvSpPr txBox="1">
            <a:spLocks noGrp="1"/>
          </p:cNvSpPr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Tytuł prezentacji</a:t>
            </a:r>
          </a:p>
        </p:txBody>
      </p:sp>
      <p:sp>
        <p:nvSpPr>
          <p:cNvPr id="23" name="Autor i data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Autor i data</a:t>
            </a:r>
          </a:p>
        </p:txBody>
      </p:sp>
      <p:sp>
        <p:nvSpPr>
          <p:cNvPr id="24" name="Treść - poziom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11609910"/>
            <a:ext cx="21971000" cy="1116952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Podtytuł prezentacji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25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ytuł i zdjęcie (zamienn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Miska z ciasteczkami z łososia, sałatką i hummusem"/>
          <p:cNvSpPr>
            <a:spLocks noGrp="1"/>
          </p:cNvSpPr>
          <p:nvPr>
            <p:ph type="pic" idx="21"/>
          </p:nvPr>
        </p:nvSpPr>
        <p:spPr>
          <a:xfrm>
            <a:off x="10972800" y="-203200"/>
            <a:ext cx="12144837" cy="141351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3" name="Tytuł slajdu"/>
          <p:cNvSpPr txBox="1">
            <a:spLocks noGrp="1"/>
          </p:cNvSpPr>
          <p:nvPr>
            <p:ph type="title" hasCustomPrompt="1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</p:spPr>
        <p:txBody>
          <a:bodyPr anchor="b"/>
          <a:lstStyle/>
          <a:p>
            <a:r>
              <a:t>Tytuł slajdu</a:t>
            </a:r>
          </a:p>
        </p:txBody>
      </p:sp>
      <p:sp>
        <p:nvSpPr>
          <p:cNvPr id="34" name="Treść - poziom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Podtytuł slajdu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5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ytuł i punkto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ytuł slajdu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Tytuł slajdu</a:t>
            </a:r>
          </a:p>
        </p:txBody>
      </p:sp>
      <p:sp>
        <p:nvSpPr>
          <p:cNvPr id="43" name="Podtytuł slajdu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Podtytuł slajdu</a:t>
            </a:r>
          </a:p>
        </p:txBody>
      </p:sp>
      <p:sp>
        <p:nvSpPr>
          <p:cNvPr id="44" name="Treść - poziom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Tekst punktora na slajdzie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5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unkto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reść - poziom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r>
              <a:t>Tekst punktora na slajdzie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3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ytuł i punktory ze zdjęc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odtytuł slajdu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Podtytuł slajdu</a:t>
            </a:r>
          </a:p>
        </p:txBody>
      </p:sp>
      <p:sp>
        <p:nvSpPr>
          <p:cNvPr id="61" name="Treść - poziom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r>
              <a:t>Tekst punktora na slajdzie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2" name="Miska z makaronem pappardelle, masłem pietruszkowym, prażonymi orzechami oraz tartym parmezanem"/>
          <p:cNvSpPr>
            <a:spLocks noGrp="1"/>
          </p:cNvSpPr>
          <p:nvPr>
            <p:ph type="pic" idx="22"/>
          </p:nvPr>
        </p:nvSpPr>
        <p:spPr>
          <a:xfrm>
            <a:off x="12192000" y="-407266"/>
            <a:ext cx="10916874" cy="1455583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3" name="Tytuł slajdu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r>
              <a:t>Tytuł slajdu</a:t>
            </a:r>
          </a:p>
        </p:txBody>
      </p:sp>
      <p:sp>
        <p:nvSpPr>
          <p:cNvPr id="64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ytuł, punktory, małe wideo na żyw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odtytuł slajdu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Podtytuł slajdu</a:t>
            </a:r>
          </a:p>
        </p:txBody>
      </p:sp>
      <p:sp>
        <p:nvSpPr>
          <p:cNvPr id="72" name="Treść - poziom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r>
              <a:t>Tekst punktora na slajdzie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73" name="Tytuł slajdu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r>
              <a:t>Tytuł slajdu</a:t>
            </a:r>
          </a:p>
        </p:txBody>
      </p:sp>
      <p:sp>
        <p:nvSpPr>
          <p:cNvPr id="74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ytuł, punktory, duże wideo na żyw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odtytuł slajdu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Podtytuł slajdu</a:t>
            </a:r>
          </a:p>
        </p:txBody>
      </p:sp>
      <p:sp>
        <p:nvSpPr>
          <p:cNvPr id="82" name="Treść - poziom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r>
              <a:t>Tekst punktora na slajdzie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83" name="Tytuł slajdu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r>
              <a:t>Tytuł slajdu</a:t>
            </a:r>
          </a:p>
        </p:txBody>
      </p:sp>
      <p:sp>
        <p:nvSpPr>
          <p:cNvPr id="84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kc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Tytuł sekcji"/>
          <p:cNvSpPr txBox="1">
            <a:spLocks noGrp="1"/>
          </p:cNvSpPr>
          <p:nvPr>
            <p:ph type="title" hasCustomPrompt="1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sz="11600" b="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Tytuł sekcji</a:t>
            </a:r>
          </a:p>
        </p:txBody>
      </p:sp>
      <p:sp>
        <p:nvSpPr>
          <p:cNvPr id="92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slajdu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Tytuł slajdu</a:t>
            </a:r>
          </a:p>
        </p:txBody>
      </p:sp>
      <p:sp>
        <p:nvSpPr>
          <p:cNvPr id="3" name="Treść - poziom 1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Tekst punktora na slajdzie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algn="ctr" defTabSz="584200">
              <a:lnSpc>
                <a:spcPct val="100000"/>
              </a:lnSpc>
              <a:spcBef>
                <a:spcPts val="0"/>
              </a:spcBef>
              <a:defRPr sz="18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transition spd="med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Baterie? Do specjalnego!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Baterie? Do specjalnego!</a:t>
            </a:r>
          </a:p>
        </p:txBody>
      </p:sp>
      <p:sp>
        <p:nvSpPr>
          <p:cNvPr id="172" name="Scenariusz lekcji dla dzieci z klas 1-5 szkół podstawowych"/>
          <p:cNvSpPr txBox="1">
            <a:spLocks noGrp="1"/>
          </p:cNvSpPr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Scenariusz lekcji dla dzieci z klas 1-5 szkół podstawowych</a:t>
            </a:r>
          </a:p>
        </p:txBody>
      </p:sp>
      <p:pic>
        <p:nvPicPr>
          <p:cNvPr id="2" name="Obraz 1" descr="Obraz zawierający tekst, zrzut ekranu, Czcionka, logo&#10;&#10;Opis wygenerowany automatycznie">
            <a:extLst>
              <a:ext uri="{FF2B5EF4-FFF2-40B4-BE49-F238E27FC236}">
                <a16:creationId xmlns:a16="http://schemas.microsoft.com/office/drawing/2014/main" id="{64B90F2B-1440-A1CB-6F58-5C5FDCDC1E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2366" y="2078661"/>
            <a:ext cx="11668125" cy="11639550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Baterie? Do specjalnego!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1828754">
              <a:defRPr sz="8700" spc="-174"/>
            </a:lvl1pPr>
          </a:lstStyle>
          <a:p>
            <a:r>
              <a:t>Baterie? Do specjalnego!</a:t>
            </a:r>
          </a:p>
        </p:txBody>
      </p:sp>
      <p:sp>
        <p:nvSpPr>
          <p:cNvPr id="175" name="Baterie – małe rzeczy, wielki wpływ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r>
              <a:t>Baterie – małe rzeczy, wielki wpływ</a:t>
            </a:r>
          </a:p>
        </p:txBody>
      </p:sp>
      <p:sp>
        <p:nvSpPr>
          <p:cNvPr id="176" name="Małe rzeczy, które napędzają nasze gadżety, mają w sobie moc nie tylko do działania, ale też zanieczyszczania.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  <a:p>
            <a:r>
              <a:t>Małe rzeczy, które napędzają nasze gadżety, mają w sobie moc nie tylko do działania, ale też zanieczyszczania. </a:t>
            </a:r>
          </a:p>
          <a:p>
            <a:r>
              <a:t>Choć małe, baterie kryją w sobie niebezpieczne metale jak kadm i rtęć. Te toksyczne substancje, gdy trafią w niewłaściwe miejsce, mogą szkodzić naszemu zdrowiu i środowisku. Trzeba pamiętać o odpowiednim recyklingu!</a:t>
            </a:r>
          </a:p>
        </p:txBody>
      </p:sp>
      <p:pic>
        <p:nvPicPr>
          <p:cNvPr id="2" name="Obraz 1" descr="Obraz zawierający tekst, zrzut ekranu, Czcionka, logo&#10;&#10;Opis wygenerowany automatycznie">
            <a:extLst>
              <a:ext uri="{FF2B5EF4-FFF2-40B4-BE49-F238E27FC236}">
                <a16:creationId xmlns:a16="http://schemas.microsoft.com/office/drawing/2014/main" id="{973DC96E-133F-8337-DF0C-0532416916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2366" y="2078661"/>
            <a:ext cx="11668125" cy="11639550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Baterie? Do specjalnego!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1828754">
              <a:defRPr sz="8700" spc="-174"/>
            </a:lvl1pPr>
          </a:lstStyle>
          <a:p>
            <a:r>
              <a:t>Baterie? Do specjalnego!</a:t>
            </a:r>
          </a:p>
        </p:txBody>
      </p:sp>
      <p:sp>
        <p:nvSpPr>
          <p:cNvPr id="179" name="Co jest w środku?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r>
              <a:t>Co jest w środku?</a:t>
            </a:r>
          </a:p>
        </p:txBody>
      </p:sp>
      <p:sp>
        <p:nvSpPr>
          <p:cNvPr id="180" name="W każdej baterii jest małe laboratorium chemiczne! W nim: kadm, rtęć i ołów – trujący koktajl, który może zaszkodzić naszej planecie, jeśli nie będziemy uważać. Te toksyczne substancje mogą przenikać do gleby i wody, a stamtąd – do roślin, zwierząt, a na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  <a:p>
            <a:r>
              <a:t>W każdej baterii jest małe laboratorium chemiczne! W nim: kadm, rtęć i ołów – trujący koktajl, który może zaszkodzić naszej planecie, jeśli nie będziemy uważać. Te toksyczne substancje mogą przenikać do gleby i wody, a stamtąd – do roślin, zwierząt, a nawet do nas. Dlatego trzeba się ich odpowiednio pozbywać!</a:t>
            </a:r>
          </a:p>
        </p:txBody>
      </p:sp>
      <p:pic>
        <p:nvPicPr>
          <p:cNvPr id="2" name="Obraz 1" descr="Obraz zawierający tekst, zrzut ekranu, Czcionka, logo&#10;&#10;Opis wygenerowany automatycznie">
            <a:extLst>
              <a:ext uri="{FF2B5EF4-FFF2-40B4-BE49-F238E27FC236}">
                <a16:creationId xmlns:a16="http://schemas.microsoft.com/office/drawing/2014/main" id="{71F7A299-9BD3-B315-89BE-C2DDC5A68B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2366" y="2078661"/>
            <a:ext cx="11668125" cy="11639550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Baterie? Do specjalnego!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1828754">
              <a:defRPr sz="8700" spc="-174"/>
            </a:lvl1pPr>
          </a:lstStyle>
          <a:p>
            <a:r>
              <a:t>Baterie? Do specjalnego!</a:t>
            </a:r>
          </a:p>
        </p:txBody>
      </p:sp>
      <p:sp>
        <p:nvSpPr>
          <p:cNvPr id="183" name="Proces recyklingu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r>
              <a:t>Proces recyklingu</a:t>
            </a:r>
          </a:p>
        </p:txBody>
      </p:sp>
      <p:sp>
        <p:nvSpPr>
          <p:cNvPr id="184" name="Recykling daje bateriom drugie życie!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Recykling daje bateriom drugie życie! </a:t>
            </a:r>
          </a:p>
          <a:p>
            <a:r>
              <a:t>Najpierw je zbieramy, potem rozdrabniamy, żeby łatwiej oddzielić od siebie różne części. </a:t>
            </a:r>
          </a:p>
          <a:p>
            <a:r>
              <a:t>Oczyszczamy, by usunąć toksyny. </a:t>
            </a:r>
          </a:p>
          <a:p>
            <a:r>
              <a:t>Na końcu odzyskujemy cenne metale, takie jak lit czy kobalt.</a:t>
            </a:r>
          </a:p>
          <a:p>
            <a:r>
              <a:t>Dzięki temu potrzebujemy mniej nowych surowców, a nasza planeta zyskuje na czystości!</a:t>
            </a:r>
          </a:p>
        </p:txBody>
      </p:sp>
      <p:pic>
        <p:nvPicPr>
          <p:cNvPr id="2" name="Obraz 1" descr="Obraz zawierający tekst, zrzut ekranu, Czcionka, logo&#10;&#10;Opis wygenerowany automatycznie">
            <a:extLst>
              <a:ext uri="{FF2B5EF4-FFF2-40B4-BE49-F238E27FC236}">
                <a16:creationId xmlns:a16="http://schemas.microsoft.com/office/drawing/2014/main" id="{DA9D13E0-7ECA-0915-DED2-41809BE9C8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2366" y="2078661"/>
            <a:ext cx="11668125" cy="11639550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Baterie? Do specjalnego!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1828754">
              <a:defRPr sz="8700" spc="-174"/>
            </a:lvl1pPr>
          </a:lstStyle>
          <a:p>
            <a:r>
              <a:t>Baterie? Do specjalnego!</a:t>
            </a:r>
          </a:p>
        </p:txBody>
      </p:sp>
      <p:sp>
        <p:nvSpPr>
          <p:cNvPr id="187" name="Co się dzieje, gdy bateria wpadnie w kałużę?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r>
              <a:t>Co się dzieje, gdy bateria wpadnie w kałużę?</a:t>
            </a:r>
          </a:p>
        </p:txBody>
      </p:sp>
      <p:sp>
        <p:nvSpPr>
          <p:cNvPr id="188" name="Gdy bateria trafia do wody, uwalnia toksyny, które mogą przenikać do gleby i skazić wszystko wokół. To jak niekończąca się trucizna. Wyrzucanie baterii w odpowiednie miejsca to ochrona całej planety!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  <a:p>
            <a:endParaRPr/>
          </a:p>
          <a:p>
            <a:r>
              <a:t>Gdy bateria trafia do wody, uwalnia toksyny, które mogą przenikać do gleby i skazić wszystko wokół. To jak niekończąca się trucizna. Wyrzucanie baterii w odpowiednie miejsca to ochrona całej planety!</a:t>
            </a:r>
          </a:p>
        </p:txBody>
      </p:sp>
      <p:pic>
        <p:nvPicPr>
          <p:cNvPr id="2" name="Obraz 1" descr="Obraz zawierający tekst, zrzut ekranu, Czcionka, logo&#10;&#10;Opis wygenerowany automatycznie">
            <a:extLst>
              <a:ext uri="{FF2B5EF4-FFF2-40B4-BE49-F238E27FC236}">
                <a16:creationId xmlns:a16="http://schemas.microsoft.com/office/drawing/2014/main" id="{559C7569-5C79-C375-8BE4-7A5F889A3B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11558" y="2037043"/>
            <a:ext cx="11668125" cy="11639550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Baterie? Do specjalnego!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1828754">
              <a:defRPr sz="8700" spc="-174"/>
            </a:lvl1pPr>
          </a:lstStyle>
          <a:p>
            <a:r>
              <a:t>Baterie? Do specjalnego!</a:t>
            </a:r>
          </a:p>
        </p:txBody>
      </p:sp>
      <p:sp>
        <p:nvSpPr>
          <p:cNvPr id="191" name="Twoje działania mają znaczenie!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r>
              <a:t>Twoje działania mają znaczenie!</a:t>
            </a:r>
          </a:p>
        </p:txBody>
      </p:sp>
      <p:sp>
        <p:nvSpPr>
          <p:cNvPr id="192" name="Zbieraj zużyte baterie i wrzucaj je do specjalnych pojemników!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  <a:p>
            <a:endParaRPr/>
          </a:p>
          <a:p>
            <a:r>
              <a:t>Zbieraj zużyte baterie i wrzucaj je do specjalnych pojemników!</a:t>
            </a:r>
          </a:p>
          <a:p>
            <a:r>
              <a:t>W szkole, sklepie, urzędzie – to prosta droga, żeby chronić środowisko. Każda bateria w dobrym miejscu to mniej toksyn w glebie i wodzie.</a:t>
            </a:r>
          </a:p>
        </p:txBody>
      </p:sp>
      <p:pic>
        <p:nvPicPr>
          <p:cNvPr id="2" name="Obraz 1" descr="Obraz zawierający tekst, zrzut ekranu, Czcionka, logo&#10;&#10;Opis wygenerowany automatycznie">
            <a:extLst>
              <a:ext uri="{FF2B5EF4-FFF2-40B4-BE49-F238E27FC236}">
                <a16:creationId xmlns:a16="http://schemas.microsoft.com/office/drawing/2014/main" id="{D0E85A9B-8790-DC6F-294E-A5BD7D932D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2366" y="2078661"/>
            <a:ext cx="11668125" cy="11639550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Baterie? Do specjalnego!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1828754">
              <a:defRPr sz="8700" spc="-174"/>
            </a:lvl1pPr>
          </a:lstStyle>
          <a:p>
            <a:r>
              <a:t>Baterie? Do specjalnego!</a:t>
            </a:r>
          </a:p>
        </p:txBody>
      </p:sp>
      <p:sp>
        <p:nvSpPr>
          <p:cNvPr id="195" name="Dlaczego recykling się opłaca?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r>
              <a:t>Dlaczego recykling się opłaca?</a:t>
            </a:r>
          </a:p>
        </p:txBody>
      </p:sp>
      <p:sp>
        <p:nvSpPr>
          <p:cNvPr id="196" name="Zrób coś dobrego dla planety! Oddając baterie do recyklingu, nie tylko zmniejszamy ilość toksycznych odpadów, ale też oszczędzamy surowce, które mogą być wykorzystane – np. do tworzenia nowych technologii.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  <a:p>
            <a:r>
              <a:t>Zrób coś dobrego dla planety! Oddając baterie do recyklingu, nie tylko zmniejszamy ilość toksycznych odpadów, ale też oszczędzamy surowce, które mogą być wykorzystane – np. do tworzenia nowych technologii.</a:t>
            </a:r>
          </a:p>
          <a:p>
            <a:r>
              <a:t>To mniej zanieczyszczeń i lepsza przyszłość dla nas wszystkich.</a:t>
            </a:r>
          </a:p>
          <a:p>
            <a:r>
              <a:t>Kto by pomyślał, że bateria może mieć taki super wpływ?</a:t>
            </a:r>
          </a:p>
        </p:txBody>
      </p:sp>
      <p:pic>
        <p:nvPicPr>
          <p:cNvPr id="2" name="Obraz 1" descr="Obraz zawierający tekst, zrzut ekranu, Czcionka, logo&#10;&#10;Opis wygenerowany automatycznie">
            <a:extLst>
              <a:ext uri="{FF2B5EF4-FFF2-40B4-BE49-F238E27FC236}">
                <a16:creationId xmlns:a16="http://schemas.microsoft.com/office/drawing/2014/main" id="{2A7AFF32-924A-E4B6-D7B7-C3FDEF6B33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69710" y="2067621"/>
            <a:ext cx="11668125" cy="11639550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2438338" rtl="0" fontAlgn="auto" latinLnBrk="0" hangingPunct="0">
          <a:lnSpc>
            <a:spcPct val="90000"/>
          </a:lnSpc>
          <a:spcBef>
            <a:spcPts val="4500"/>
          </a:spcBef>
          <a:spcAft>
            <a:spcPts val="0"/>
          </a:spcAft>
          <a:buClrTx/>
          <a:buSzTx/>
          <a:buFontTx/>
          <a:buNone/>
          <a:tabLst/>
          <a:defRPr kumimoji="0" sz="4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2438338" rtl="0" fontAlgn="auto" latinLnBrk="0" hangingPunct="0">
          <a:lnSpc>
            <a:spcPct val="90000"/>
          </a:lnSpc>
          <a:spcBef>
            <a:spcPts val="4500"/>
          </a:spcBef>
          <a:spcAft>
            <a:spcPts val="0"/>
          </a:spcAft>
          <a:buClrTx/>
          <a:buSzTx/>
          <a:buFontTx/>
          <a:buNone/>
          <a:tabLst/>
          <a:defRPr kumimoji="0" sz="4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98FD6FA7699B40ABB316956EC3664F" ma:contentTypeVersion="14" ma:contentTypeDescription="Create a new document." ma:contentTypeScope="" ma:versionID="d7df65ccf68f3bed8ddc80ace3cd0ada">
  <xsd:schema xmlns:xsd="http://www.w3.org/2001/XMLSchema" xmlns:xs="http://www.w3.org/2001/XMLSchema" xmlns:p="http://schemas.microsoft.com/office/2006/metadata/properties" xmlns:ns2="5cf7fae4-50d2-4fe5-b73c-d01f6946d0b1" xmlns:ns3="0203907b-b915-4739-9d42-49de71e89659" targetNamespace="http://schemas.microsoft.com/office/2006/metadata/properties" ma:root="true" ma:fieldsID="66927aba5b2dd4b9dcd3c075621e2232" ns2:_="" ns3:_="">
    <xsd:import namespace="5cf7fae4-50d2-4fe5-b73c-d01f6946d0b1"/>
    <xsd:import namespace="0203907b-b915-4739-9d42-49de71e8965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f7fae4-50d2-4fe5-b73c-d01f6946d0b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8c5e29cf-e75e-4e00-83ba-53b0ce60d4f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203907b-b915-4739-9d42-49de71e89659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60f93d7e-1de4-48aa-8c70-1f5fd51137e1}" ma:internalName="TaxCatchAll" ma:showField="CatchAllData" ma:web="0203907b-b915-4739-9d42-49de71e8965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cf7fae4-50d2-4fe5-b73c-d01f6946d0b1">
      <Terms xmlns="http://schemas.microsoft.com/office/infopath/2007/PartnerControls"/>
    </lcf76f155ced4ddcb4097134ff3c332f>
    <TaxCatchAll xmlns="0203907b-b915-4739-9d42-49de71e89659" xsi:nil="true"/>
  </documentManagement>
</p:properties>
</file>

<file path=customXml/itemProps1.xml><?xml version="1.0" encoding="utf-8"?>
<ds:datastoreItem xmlns:ds="http://schemas.openxmlformats.org/officeDocument/2006/customXml" ds:itemID="{E0963036-1D0A-4AFD-B3FB-6D94C97EE24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cf7fae4-50d2-4fe5-b73c-d01f6946d0b1"/>
    <ds:schemaRef ds:uri="0203907b-b915-4739-9d42-49de71e8965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FFA9F75-A95E-41B1-9793-263B0E4C285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5B9FAA6-6FA0-4481-AACD-E36B95E4139B}">
  <ds:schemaRefs>
    <ds:schemaRef ds:uri="http://schemas.microsoft.com/office/2006/metadata/properties"/>
    <ds:schemaRef ds:uri="http://schemas.microsoft.com/office/infopath/2007/PartnerControls"/>
    <ds:schemaRef ds:uri="5cf7fae4-50d2-4fe5-b73c-d01f6946d0b1"/>
    <ds:schemaRef ds:uri="0203907b-b915-4739-9d42-49de71e89659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Niestandardowy</PresentationFormat>
  <Slides>7</Slides>
  <Notes>0</Notes>
  <HiddenSlides>0</HiddenSlide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8" baseType="lpstr">
      <vt:lpstr>21_BasicWhite</vt:lpstr>
      <vt:lpstr>Baterie? Do specjalnego!</vt:lpstr>
      <vt:lpstr>Baterie? Do specjalnego!</vt:lpstr>
      <vt:lpstr>Baterie? Do specjalnego!</vt:lpstr>
      <vt:lpstr>Baterie? Do specjalnego!</vt:lpstr>
      <vt:lpstr>Baterie? Do specjalnego!</vt:lpstr>
      <vt:lpstr>Baterie? Do specjalnego!</vt:lpstr>
      <vt:lpstr>Baterie? Do specjalnego!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revision>10</cp:revision>
  <dcterms:modified xsi:type="dcterms:W3CDTF">2024-11-18T15:55:08Z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0x010100D998FD6FA7699B40ABB316956EC3664F</vt:lpwstr>
  </property>
  <property fmtid="{D5CDD505-2E9C-101B-9397-08002B2CF9AE}" pid="3" name="MediaServiceImageTags">
    <vt:lpwstr/>
  </property>
</Properties>
</file>