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9D06D8-7792-6591-D2F4-2E438430BAFB}" v="18" dt="2024-11-12T09:16:03.60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1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13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10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10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Tytuł programu</a:t>
            </a:r>
          </a:p>
        </p:txBody>
      </p:sp>
      <p:sp>
        <p:nvSpPr>
          <p:cNvPr id="10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programu</a:t>
            </a:r>
          </a:p>
        </p:txBody>
      </p:sp>
      <p:sp>
        <p:nvSpPr>
          <p:cNvPr id="110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świad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Oświadczenie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Informacje dotyczące faktu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Uznanie autorstw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Uznanie autorstwa</a:t>
            </a:r>
          </a:p>
        </p:txBody>
      </p:sp>
      <p:sp>
        <p:nvSpPr>
          <p:cNvPr id="13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iska sałatki ze smażonym ryżem, gotowanymi jajkami i pałeczkami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Miska z ciasteczkami z łososia, sałatką i hummusem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Miska z makaronem pappardelle, masłem pietruszkowym, prażonymi orzechami oraz tartym parmezanem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iska sałatki ze smażonym ryżem, gotowanymi jajkami i pałeczkami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wokado i limonki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iska z ciasteczkami z łososia, sałatką i hummusem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iska z makaronem pappardelle, masłem pietruszkowym, prażonymi orzechami oraz tartym parmezanem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mał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7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7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duż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8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8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9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Tytuł slajdu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oczuć chemię do baterii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Poczuć chemię do baterii</a:t>
            </a:r>
          </a:p>
        </p:txBody>
      </p:sp>
      <p:sp>
        <p:nvSpPr>
          <p:cNvPr id="172" name="Scenariusz lekcji dla klas 6-8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Scenariusz lekcji dla klas 6-8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1BA10DB5-39E5-A6FC-07E3-2C6B2704F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oczuć chemię do bateri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Poczuć chemię do baterii</a:t>
            </a:r>
          </a:p>
        </p:txBody>
      </p:sp>
      <p:sp>
        <p:nvSpPr>
          <p:cNvPr id="175" name="Baterie – małe urządzenia, wielki wpływ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Baterie – małe urządzenia, wielki wpływ</a:t>
            </a:r>
          </a:p>
        </p:txBody>
      </p:sp>
      <p:sp>
        <p:nvSpPr>
          <p:cNvPr id="176" name="Choć małe, baterie kryją w sobie niebezpieczne metale jak kadm i rtęć. Te toksyczne substancje, gdy trafią w niewłaściwe miejsce, mogą szkodzić naszemu zdrowiu i środowisku. Trzeba pamiętać o odpowiednim recyklingu!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Choć małe, baterie kryją w sobie niebezpieczne metale jak kadm i rtęć. Te toksyczne substancje, gdy trafią w niewłaściwe miejsce, mogą szkodzić naszemu zdrowiu i środowisku. Trzeba pamiętać o odpowiednim recyklingu!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F6442352-9001-5926-7D57-32777E9C2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oczuć chemię do bateri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Poczuć chemię do baterii</a:t>
            </a:r>
          </a:p>
        </p:txBody>
      </p:sp>
      <p:sp>
        <p:nvSpPr>
          <p:cNvPr id="179" name="Co jest w środku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Co jest w środku?</a:t>
            </a:r>
          </a:p>
        </p:txBody>
      </p:sp>
      <p:sp>
        <p:nvSpPr>
          <p:cNvPr id="180" name="W środku baterii są metale: ołów, kadm i rtęć, które są jak mini toksyczne bomby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50800" tIns="50800" rIns="50800" bIns="50800" anchor="t">
            <a:normAutofit/>
          </a:bodyPr>
          <a:lstStyle/>
          <a:p>
            <a:endParaRPr/>
          </a:p>
          <a:p>
            <a:r>
              <a:rPr dirty="0"/>
              <a:t>W </a:t>
            </a:r>
            <a:r>
              <a:rPr dirty="0" err="1"/>
              <a:t>środku</a:t>
            </a:r>
            <a:r>
              <a:rPr dirty="0"/>
              <a:t> </a:t>
            </a:r>
            <a:r>
              <a:rPr dirty="0" err="1"/>
              <a:t>baterii</a:t>
            </a:r>
            <a:r>
              <a:rPr dirty="0"/>
              <a:t> </a:t>
            </a:r>
            <a:r>
              <a:rPr dirty="0" err="1"/>
              <a:t>są</a:t>
            </a:r>
            <a:r>
              <a:rPr dirty="0"/>
              <a:t> </a:t>
            </a:r>
            <a:r>
              <a:rPr dirty="0" err="1"/>
              <a:t>metale</a:t>
            </a:r>
            <a:r>
              <a:rPr dirty="0"/>
              <a:t>: </a:t>
            </a:r>
            <a:r>
              <a:rPr dirty="0" err="1"/>
              <a:t>ołów</a:t>
            </a:r>
            <a:r>
              <a:rPr dirty="0"/>
              <a:t>, </a:t>
            </a:r>
            <a:r>
              <a:rPr dirty="0" err="1"/>
              <a:t>kadm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rtęć</a:t>
            </a:r>
            <a:r>
              <a:rPr dirty="0"/>
              <a:t>, </a:t>
            </a:r>
            <a:r>
              <a:rPr dirty="0" err="1"/>
              <a:t>które</a:t>
            </a:r>
            <a:r>
              <a:rPr dirty="0"/>
              <a:t> </a:t>
            </a:r>
            <a:r>
              <a:rPr dirty="0" err="1"/>
              <a:t>są</a:t>
            </a:r>
            <a:r>
              <a:rPr dirty="0"/>
              <a:t> jak mini </a:t>
            </a:r>
            <a:r>
              <a:rPr dirty="0" err="1"/>
              <a:t>toksyczne</a:t>
            </a:r>
            <a:r>
              <a:rPr dirty="0"/>
              <a:t> </a:t>
            </a:r>
            <a:r>
              <a:rPr dirty="0" err="1"/>
              <a:t>bomby</a:t>
            </a:r>
            <a:r>
              <a:rPr dirty="0"/>
              <a:t>. </a:t>
            </a:r>
          </a:p>
          <a:p>
            <a:r>
              <a:rPr dirty="0" err="1"/>
              <a:t>Gdy</a:t>
            </a:r>
            <a:r>
              <a:rPr dirty="0"/>
              <a:t> </a:t>
            </a:r>
            <a:r>
              <a:rPr dirty="0" err="1"/>
              <a:t>trafiają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wysypiska</a:t>
            </a:r>
            <a:r>
              <a:rPr dirty="0"/>
              <a:t> </a:t>
            </a:r>
            <a:r>
              <a:rPr dirty="0" err="1"/>
              <a:t>albo</a:t>
            </a:r>
            <a:r>
              <a:rPr dirty="0"/>
              <a:t> </a:t>
            </a:r>
            <a:r>
              <a:rPr dirty="0" err="1"/>
              <a:t>prosto</a:t>
            </a:r>
            <a:r>
              <a:rPr dirty="0"/>
              <a:t> do </a:t>
            </a:r>
            <a:r>
              <a:rPr dirty="0" err="1"/>
              <a:t>gleby</a:t>
            </a:r>
            <a:r>
              <a:rPr lang="pl-PL" dirty="0"/>
              <a:t>,</a:t>
            </a:r>
            <a:r>
              <a:rPr dirty="0"/>
              <a:t> </a:t>
            </a:r>
            <a:r>
              <a:rPr dirty="0" err="1"/>
              <a:t>zaczynają</a:t>
            </a:r>
            <a:r>
              <a:rPr dirty="0"/>
              <a:t> </a:t>
            </a:r>
            <a:r>
              <a:rPr dirty="0" err="1"/>
              <a:t>przenikać</a:t>
            </a:r>
            <a:r>
              <a:rPr dirty="0"/>
              <a:t> do </a:t>
            </a:r>
            <a:r>
              <a:rPr dirty="0" err="1"/>
              <a:t>ziemi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wód</a:t>
            </a:r>
            <a:r>
              <a:rPr dirty="0"/>
              <a:t> </a:t>
            </a:r>
            <a:r>
              <a:rPr dirty="0" err="1"/>
              <a:t>gruntowych</a:t>
            </a:r>
            <a:r>
              <a:rPr dirty="0"/>
              <a:t>. To </a:t>
            </a:r>
            <a:r>
              <a:rPr dirty="0" err="1"/>
              <a:t>prosta</a:t>
            </a:r>
            <a:r>
              <a:rPr dirty="0"/>
              <a:t> </a:t>
            </a:r>
            <a:r>
              <a:rPr dirty="0" err="1"/>
              <a:t>droga</a:t>
            </a:r>
            <a:r>
              <a:rPr dirty="0"/>
              <a:t> do </a:t>
            </a:r>
            <a:r>
              <a:rPr dirty="0" err="1"/>
              <a:t>skażenia</a:t>
            </a:r>
            <a:r>
              <a:rPr dirty="0"/>
              <a:t>, </a:t>
            </a:r>
            <a:r>
              <a:rPr dirty="0" err="1"/>
              <a:t>które</a:t>
            </a:r>
            <a:r>
              <a:rPr dirty="0"/>
              <a:t> </a:t>
            </a:r>
            <a:r>
              <a:rPr dirty="0" err="1"/>
              <a:t>może</a:t>
            </a:r>
            <a:r>
              <a:rPr dirty="0"/>
              <a:t> </a:t>
            </a:r>
            <a:r>
              <a:rPr dirty="0" err="1"/>
              <a:t>szkodzić</a:t>
            </a:r>
            <a:r>
              <a:rPr dirty="0"/>
              <a:t> </a:t>
            </a:r>
            <a:r>
              <a:rPr dirty="0" err="1"/>
              <a:t>roślinom</a:t>
            </a:r>
            <a:r>
              <a:rPr dirty="0"/>
              <a:t>, </a:t>
            </a:r>
            <a:r>
              <a:rPr dirty="0" err="1"/>
              <a:t>zwierzętom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ludziom</a:t>
            </a:r>
            <a:r>
              <a:rPr dirty="0"/>
              <a:t>.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82EE2B93-5809-7A18-0799-7C6E482C1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oczuć chemię do bateri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Poczuć chemię do baterii</a:t>
            </a:r>
          </a:p>
        </p:txBody>
      </p:sp>
      <p:sp>
        <p:nvSpPr>
          <p:cNvPr id="183" name="Proces recyklingu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Proces recyklingu</a:t>
            </a:r>
          </a:p>
        </p:txBody>
      </p:sp>
      <p:sp>
        <p:nvSpPr>
          <p:cNvPr id="184" name="Każda bateria to skarb: ma cenne surowce jak lit i nikiel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Każda bateria to skarb: ma cenne surowce jak lit i nikiel!</a:t>
            </a:r>
          </a:p>
          <a:p>
            <a:r>
              <a:t>W procesie recyklingu baterie przechodzą kilka etapów: zbieranie, rozdrabnianie, oczyszczanie i odzyskiwanie. Dzięki temu można odzyskać metale i zmniejszyć wydobycie nowych zasobów. To nie tylko czysty zysk, ale też czyste środowisko!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0F32B8EF-6B03-AE8A-7B29-97A9B685A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7" y="2078660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oczuć chemię do bateri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Poczuć chemię do baterii</a:t>
            </a:r>
          </a:p>
        </p:txBody>
      </p:sp>
      <p:sp>
        <p:nvSpPr>
          <p:cNvPr id="187" name="Co się dzieje gdy bateria wpadnie w kałużę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Co się dzieje gdy bateria wpadnie w kałużę?</a:t>
            </a:r>
          </a:p>
        </p:txBody>
      </p:sp>
      <p:sp>
        <p:nvSpPr>
          <p:cNvPr id="188" name="Gdy bateria jest w wodzie albo ziemi zaczyna wydzielać toksyczne substancje. One mogą się dostać do ekosystemu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50800" tIns="50800" rIns="50800" bIns="50800" anchor="t">
            <a:normAutofit/>
          </a:bodyPr>
          <a:lstStyle/>
          <a:p>
            <a:r>
              <a:rPr dirty="0" err="1"/>
              <a:t>Gdy</a:t>
            </a:r>
            <a:r>
              <a:rPr dirty="0"/>
              <a:t> </a:t>
            </a:r>
            <a:r>
              <a:rPr dirty="0" err="1"/>
              <a:t>bateria</a:t>
            </a:r>
            <a:r>
              <a:rPr dirty="0"/>
              <a:t> jest w </a:t>
            </a:r>
            <a:r>
              <a:rPr dirty="0" err="1"/>
              <a:t>wodzie</a:t>
            </a:r>
            <a:r>
              <a:rPr dirty="0"/>
              <a:t> </a:t>
            </a:r>
            <a:r>
              <a:rPr dirty="0" err="1"/>
              <a:t>albo</a:t>
            </a:r>
            <a:r>
              <a:rPr dirty="0"/>
              <a:t> </a:t>
            </a:r>
            <a:r>
              <a:rPr lang="pl-PL" dirty="0"/>
              <a:t>ziemi, zaczyna</a:t>
            </a:r>
            <a:r>
              <a:rPr dirty="0"/>
              <a:t> </a:t>
            </a:r>
            <a:r>
              <a:rPr dirty="0" err="1"/>
              <a:t>wydzielać</a:t>
            </a:r>
            <a:r>
              <a:rPr dirty="0"/>
              <a:t> </a:t>
            </a:r>
            <a:r>
              <a:rPr dirty="0" err="1"/>
              <a:t>toksyczne</a:t>
            </a:r>
            <a:r>
              <a:rPr dirty="0"/>
              <a:t> </a:t>
            </a:r>
            <a:r>
              <a:rPr dirty="0" err="1"/>
              <a:t>substancje</a:t>
            </a:r>
            <a:r>
              <a:rPr dirty="0"/>
              <a:t>. One </a:t>
            </a:r>
            <a:r>
              <a:rPr dirty="0" err="1"/>
              <a:t>mogą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dostać</a:t>
            </a:r>
            <a:r>
              <a:rPr dirty="0"/>
              <a:t> do </a:t>
            </a:r>
            <a:r>
              <a:rPr dirty="0" err="1"/>
              <a:t>ekosystemu</a:t>
            </a:r>
            <a:r>
              <a:rPr dirty="0"/>
              <a:t>. </a:t>
            </a:r>
          </a:p>
          <a:p>
            <a:r>
              <a:rPr dirty="0"/>
              <a:t>Metale </a:t>
            </a:r>
            <a:r>
              <a:rPr dirty="0" err="1"/>
              <a:t>ciężkie</a:t>
            </a:r>
            <a:r>
              <a:rPr dirty="0"/>
              <a:t>, </a:t>
            </a:r>
            <a:r>
              <a:rPr dirty="0" err="1"/>
              <a:t>takie</a:t>
            </a:r>
            <a:r>
              <a:rPr dirty="0"/>
              <a:t> jak </a:t>
            </a:r>
            <a:r>
              <a:rPr dirty="0" err="1"/>
              <a:t>kadm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rtęć</a:t>
            </a:r>
            <a:r>
              <a:rPr dirty="0"/>
              <a:t>, </a:t>
            </a:r>
            <a:r>
              <a:rPr dirty="0" err="1"/>
              <a:t>trafiają</a:t>
            </a:r>
            <a:r>
              <a:rPr dirty="0"/>
              <a:t> do </a:t>
            </a:r>
            <a:r>
              <a:rPr dirty="0" err="1"/>
              <a:t>gleby</a:t>
            </a:r>
            <a:r>
              <a:rPr dirty="0"/>
              <a:t>, a </a:t>
            </a:r>
            <a:r>
              <a:rPr dirty="0" err="1"/>
              <a:t>potem</a:t>
            </a:r>
            <a:r>
              <a:rPr dirty="0"/>
              <a:t> do </a:t>
            </a:r>
            <a:r>
              <a:rPr dirty="0" err="1"/>
              <a:t>roślin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wody</a:t>
            </a:r>
            <a:r>
              <a:rPr dirty="0"/>
              <a:t>, </a:t>
            </a:r>
            <a:r>
              <a:rPr dirty="0" err="1"/>
              <a:t>którą</a:t>
            </a:r>
            <a:r>
              <a:rPr dirty="0"/>
              <a:t> </a:t>
            </a:r>
            <a:r>
              <a:rPr dirty="0" err="1"/>
              <a:t>piją</a:t>
            </a:r>
            <a:r>
              <a:rPr dirty="0"/>
              <a:t> </a:t>
            </a:r>
            <a:r>
              <a:rPr dirty="0" err="1"/>
              <a:t>zwierzęta</a:t>
            </a:r>
            <a:r>
              <a:rPr dirty="0"/>
              <a:t>. </a:t>
            </a:r>
          </a:p>
          <a:p>
            <a:r>
              <a:rPr dirty="0"/>
              <a:t>To </a:t>
            </a:r>
            <a:r>
              <a:rPr dirty="0" err="1"/>
              <a:t>trujący</a:t>
            </a:r>
            <a:r>
              <a:rPr dirty="0"/>
              <a:t> </a:t>
            </a:r>
            <a:r>
              <a:rPr dirty="0" err="1"/>
              <a:t>koktajl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natury</a:t>
            </a:r>
            <a:r>
              <a:rPr dirty="0"/>
              <a:t>!</a:t>
            </a:r>
          </a:p>
          <a:p>
            <a:r>
              <a:rPr dirty="0" err="1"/>
              <a:t>Dlatego</a:t>
            </a:r>
            <a:r>
              <a:rPr dirty="0"/>
              <a:t> </a:t>
            </a:r>
            <a:r>
              <a:rPr dirty="0" err="1"/>
              <a:t>tak</a:t>
            </a:r>
            <a:r>
              <a:rPr dirty="0"/>
              <a:t> </a:t>
            </a:r>
            <a:r>
              <a:rPr dirty="0" err="1"/>
              <a:t>ważne</a:t>
            </a:r>
            <a:r>
              <a:rPr dirty="0"/>
              <a:t> jest, aby </a:t>
            </a:r>
            <a:r>
              <a:rPr dirty="0" err="1"/>
              <a:t>zużyte</a:t>
            </a:r>
            <a:r>
              <a:rPr dirty="0"/>
              <a:t> </a:t>
            </a:r>
            <a:r>
              <a:rPr dirty="0" err="1"/>
              <a:t>baterie</a:t>
            </a:r>
            <a:r>
              <a:rPr dirty="0"/>
              <a:t> </a:t>
            </a:r>
            <a:r>
              <a:rPr dirty="0" err="1"/>
              <a:t>trafiały</a:t>
            </a:r>
            <a:r>
              <a:rPr dirty="0"/>
              <a:t> do </a:t>
            </a:r>
            <a:r>
              <a:rPr dirty="0" err="1"/>
              <a:t>specjalnych</a:t>
            </a:r>
            <a:r>
              <a:rPr dirty="0"/>
              <a:t> </a:t>
            </a:r>
            <a:r>
              <a:rPr dirty="0" err="1"/>
              <a:t>pojemników</a:t>
            </a:r>
            <a:r>
              <a:rPr dirty="0"/>
              <a:t>, a </a:t>
            </a:r>
            <a:r>
              <a:rPr dirty="0" err="1"/>
              <a:t>nie</a:t>
            </a:r>
            <a:r>
              <a:rPr dirty="0"/>
              <a:t> do </a:t>
            </a:r>
            <a:r>
              <a:rPr dirty="0" err="1"/>
              <a:t>zwykłych</a:t>
            </a:r>
            <a:r>
              <a:rPr dirty="0"/>
              <a:t> </a:t>
            </a:r>
            <a:r>
              <a:rPr dirty="0" err="1"/>
              <a:t>śmieci</a:t>
            </a:r>
            <a:r>
              <a:rPr dirty="0"/>
              <a:t>.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F94BC782-E8BE-46ED-2AE1-60D5A7467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oczuć chemię do bateri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Poczuć chemię do baterii</a:t>
            </a:r>
          </a:p>
        </p:txBody>
      </p:sp>
      <p:sp>
        <p:nvSpPr>
          <p:cNvPr id="191" name="Twoje działania mają znaczenie!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Twoje działania mają znaczenie!</a:t>
            </a:r>
          </a:p>
        </p:txBody>
      </p:sp>
      <p:sp>
        <p:nvSpPr>
          <p:cNvPr id="192" name="Każda bateria ma drugie życie, jeśli oddasz ją do recyklingu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Każda bateria ma drugie życie, jeśli oddasz ją do recyklingu! </a:t>
            </a:r>
          </a:p>
          <a:p>
            <a:r>
              <a:t>Wrzucaj zużyte baterie do specjalnych pojemników – są w sklepach, szkołach, urzędach. Każdy z nas może być bohaterem dla planety!</a:t>
            </a:r>
          </a:p>
          <a:p>
            <a:r>
              <a:t>Ucz innych: powiedz znajomym, rodzinie i pomóż zmniejszyć ilość toksyn w środowisku. Twoje małe kroki, Twój wielki wpływ!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221E0A08-E3EE-DE30-9F70-5F22FC1F0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oczuć chemię do bateri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Poczuć chemię do baterii</a:t>
            </a:r>
          </a:p>
        </p:txBody>
      </p:sp>
      <p:sp>
        <p:nvSpPr>
          <p:cNvPr id="195" name="Dlaczego recykling baterii się opłaca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Dlaczego recykling baterii się opłaca?</a:t>
            </a:r>
          </a:p>
        </p:txBody>
      </p:sp>
      <p:sp>
        <p:nvSpPr>
          <p:cNvPr id="196" name="Recykling baterii to sposób na uratowanie planety!…"/>
          <p:cNvSpPr txBox="1">
            <a:spLocks noGrp="1"/>
          </p:cNvSpPr>
          <p:nvPr>
            <p:ph type="body" idx="1"/>
          </p:nvPr>
        </p:nvSpPr>
        <p:spPr>
          <a:xfrm>
            <a:off x="1206500" y="2895938"/>
            <a:ext cx="21971000" cy="8256012"/>
          </a:xfrm>
          <a:prstGeom prst="rect">
            <a:avLst/>
          </a:prstGeom>
        </p:spPr>
        <p:txBody>
          <a:bodyPr lIns="50800" tIns="50800" rIns="50800" bIns="50800" anchor="t">
            <a:normAutofit/>
          </a:bodyPr>
          <a:lstStyle/>
          <a:p>
            <a:pPr marL="0" indent="0">
              <a:buNone/>
            </a:pPr>
            <a:endParaRPr lang="pl-PL"/>
          </a:p>
          <a:p>
            <a:r>
              <a:rPr dirty="0" err="1"/>
              <a:t>Recykling</a:t>
            </a:r>
            <a:r>
              <a:rPr dirty="0"/>
              <a:t> </a:t>
            </a:r>
            <a:r>
              <a:rPr dirty="0" err="1"/>
              <a:t>baterii</a:t>
            </a:r>
            <a:r>
              <a:rPr dirty="0"/>
              <a:t> to </a:t>
            </a:r>
            <a:r>
              <a:rPr dirty="0" err="1"/>
              <a:t>sposób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uratowanie</a:t>
            </a:r>
            <a:r>
              <a:rPr dirty="0"/>
              <a:t> </a:t>
            </a:r>
            <a:r>
              <a:rPr dirty="0" err="1"/>
              <a:t>planety</a:t>
            </a:r>
            <a:r>
              <a:rPr dirty="0"/>
              <a:t>!</a:t>
            </a:r>
          </a:p>
          <a:p>
            <a:r>
              <a:rPr dirty="0"/>
              <a:t>Tak </a:t>
            </a:r>
            <a:r>
              <a:rPr dirty="0" err="1"/>
              <a:t>zmniejszamy</a:t>
            </a:r>
            <a:r>
              <a:rPr dirty="0"/>
              <a:t> </a:t>
            </a:r>
            <a:r>
              <a:rPr dirty="0" err="1"/>
              <a:t>ilość</a:t>
            </a:r>
            <a:r>
              <a:rPr dirty="0"/>
              <a:t> </a:t>
            </a:r>
            <a:r>
              <a:rPr dirty="0" err="1"/>
              <a:t>toksycznych</a:t>
            </a:r>
            <a:r>
              <a:rPr dirty="0"/>
              <a:t> </a:t>
            </a:r>
            <a:r>
              <a:rPr dirty="0" err="1"/>
              <a:t>odpadów</a:t>
            </a:r>
            <a:r>
              <a:rPr dirty="0"/>
              <a:t>, </a:t>
            </a:r>
            <a:r>
              <a:rPr dirty="0" err="1"/>
              <a:t>oszczędzamy</a:t>
            </a:r>
            <a:r>
              <a:rPr dirty="0"/>
              <a:t> </a:t>
            </a:r>
            <a:r>
              <a:rPr dirty="0" err="1"/>
              <a:t>cenne</a:t>
            </a:r>
            <a:r>
              <a:rPr dirty="0"/>
              <a:t> </a:t>
            </a:r>
            <a:r>
              <a:rPr dirty="0" err="1"/>
              <a:t>surowce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sprawiamy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mniej</a:t>
            </a:r>
            <a:r>
              <a:rPr dirty="0"/>
              <a:t> </a:t>
            </a:r>
            <a:r>
              <a:rPr dirty="0" err="1"/>
              <a:t>metali</a:t>
            </a:r>
            <a:r>
              <a:rPr dirty="0"/>
              <a:t> </a:t>
            </a:r>
            <a:r>
              <a:rPr dirty="0" err="1"/>
              <a:t>trafia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wysypiska</a:t>
            </a:r>
            <a:r>
              <a:rPr dirty="0"/>
              <a:t>.</a:t>
            </a:r>
          </a:p>
          <a:p>
            <a:r>
              <a:rPr dirty="0"/>
              <a:t>To </a:t>
            </a:r>
            <a:r>
              <a:rPr dirty="0" err="1"/>
              <a:t>mniej</a:t>
            </a:r>
            <a:r>
              <a:rPr dirty="0"/>
              <a:t> </a:t>
            </a:r>
            <a:r>
              <a:rPr dirty="0" err="1"/>
              <a:t>pracy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natury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więcej</a:t>
            </a:r>
            <a:r>
              <a:rPr dirty="0"/>
              <a:t> </a:t>
            </a:r>
            <a:r>
              <a:rPr dirty="0" err="1"/>
              <a:t>zasobów</a:t>
            </a:r>
            <a:r>
              <a:rPr dirty="0"/>
              <a:t> do </a:t>
            </a:r>
            <a:r>
              <a:rPr dirty="0" err="1"/>
              <a:t>przyszłych</a:t>
            </a:r>
            <a:r>
              <a:rPr dirty="0"/>
              <a:t> </a:t>
            </a:r>
            <a:r>
              <a:rPr dirty="0" err="1"/>
              <a:t>projektów</a:t>
            </a:r>
            <a:r>
              <a:rPr dirty="0"/>
              <a:t> – od </a:t>
            </a:r>
            <a:r>
              <a:rPr dirty="0" err="1"/>
              <a:t>nowych</a:t>
            </a:r>
            <a:r>
              <a:rPr dirty="0"/>
              <a:t> </a:t>
            </a:r>
            <a:r>
              <a:rPr dirty="0" err="1"/>
              <a:t>telefonów</a:t>
            </a:r>
            <a:r>
              <a:rPr dirty="0"/>
              <a:t> </a:t>
            </a:r>
            <a:r>
              <a:rPr dirty="0" err="1"/>
              <a:t>czy</a:t>
            </a:r>
            <a:r>
              <a:rPr dirty="0"/>
              <a:t> </a:t>
            </a:r>
            <a:r>
              <a:rPr dirty="0" err="1"/>
              <a:t>komputerów</a:t>
            </a:r>
            <a:r>
              <a:rPr dirty="0"/>
              <a:t> po </a:t>
            </a:r>
            <a:r>
              <a:rPr dirty="0" err="1"/>
              <a:t>samochody</a:t>
            </a:r>
            <a:r>
              <a:rPr dirty="0"/>
              <a:t> </a:t>
            </a:r>
            <a:r>
              <a:rPr dirty="0" err="1"/>
              <a:t>elektryczne</a:t>
            </a:r>
            <a:r>
              <a:rPr dirty="0"/>
              <a:t>. </a:t>
            </a:r>
          </a:p>
          <a:p>
            <a:r>
              <a:rPr dirty="0"/>
              <a:t>W </a:t>
            </a:r>
            <a:r>
              <a:rPr dirty="0" err="1"/>
              <a:t>skrócie</a:t>
            </a:r>
            <a:r>
              <a:rPr dirty="0"/>
              <a:t>: </a:t>
            </a:r>
            <a:r>
              <a:rPr dirty="0" err="1"/>
              <a:t>robimy</a:t>
            </a:r>
            <a:r>
              <a:rPr dirty="0"/>
              <a:t> </a:t>
            </a:r>
            <a:r>
              <a:rPr dirty="0" err="1"/>
              <a:t>coś</a:t>
            </a:r>
            <a:r>
              <a:rPr dirty="0"/>
              <a:t> </a:t>
            </a:r>
            <a:r>
              <a:rPr dirty="0" err="1"/>
              <a:t>fajnego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siebie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świata</a:t>
            </a:r>
            <a:r>
              <a:rPr dirty="0"/>
              <a:t>.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E31015BB-67EF-A8CD-7CF1-45E774C02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558" y="2037043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f7fae4-50d2-4fe5-b73c-d01f6946d0b1">
      <Terms xmlns="http://schemas.microsoft.com/office/infopath/2007/PartnerControls"/>
    </lcf76f155ced4ddcb4097134ff3c332f>
    <TaxCatchAll xmlns="0203907b-b915-4739-9d42-49de71e8965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8FD6FA7699B40ABB316956EC3664F" ma:contentTypeVersion="14" ma:contentTypeDescription="Create a new document." ma:contentTypeScope="" ma:versionID="d7df65ccf68f3bed8ddc80ace3cd0ada">
  <xsd:schema xmlns:xsd="http://www.w3.org/2001/XMLSchema" xmlns:xs="http://www.w3.org/2001/XMLSchema" xmlns:p="http://schemas.microsoft.com/office/2006/metadata/properties" xmlns:ns2="5cf7fae4-50d2-4fe5-b73c-d01f6946d0b1" xmlns:ns3="0203907b-b915-4739-9d42-49de71e89659" targetNamespace="http://schemas.microsoft.com/office/2006/metadata/properties" ma:root="true" ma:fieldsID="66927aba5b2dd4b9dcd3c075621e2232" ns2:_="" ns3:_="">
    <xsd:import namespace="5cf7fae4-50d2-4fe5-b73c-d01f6946d0b1"/>
    <xsd:import namespace="0203907b-b915-4739-9d42-49de71e89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7fae4-50d2-4fe5-b73c-d01f6946d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c5e29cf-e75e-4e00-83ba-53b0ce60d4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3907b-b915-4739-9d42-49de71e896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0f93d7e-1de4-48aa-8c70-1f5fd51137e1}" ma:internalName="TaxCatchAll" ma:showField="CatchAllData" ma:web="0203907b-b915-4739-9d42-49de71e896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D3643F-5857-4C9D-80D8-2042BE70E2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2DBDF9-BE72-4D96-908C-8ED52024E00E}">
  <ds:schemaRefs>
    <ds:schemaRef ds:uri="http://schemas.microsoft.com/office/2006/metadata/properties"/>
    <ds:schemaRef ds:uri="http://schemas.microsoft.com/office/infopath/2007/PartnerControls"/>
    <ds:schemaRef ds:uri="5cf7fae4-50d2-4fe5-b73c-d01f6946d0b1"/>
    <ds:schemaRef ds:uri="0203907b-b915-4739-9d42-49de71e89659"/>
  </ds:schemaRefs>
</ds:datastoreItem>
</file>

<file path=customXml/itemProps3.xml><?xml version="1.0" encoding="utf-8"?>
<ds:datastoreItem xmlns:ds="http://schemas.openxmlformats.org/officeDocument/2006/customXml" ds:itemID="{AE30E514-579F-4719-83C0-2B1DD559D8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f7fae4-50d2-4fe5-b73c-d01f6946d0b1"/>
    <ds:schemaRef ds:uri="0203907b-b915-4739-9d42-49de71e89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Niestandardowy</PresentationFormat>
  <Slides>7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21_BasicWhite</vt:lpstr>
      <vt:lpstr>Poczuć chemię do baterii</vt:lpstr>
      <vt:lpstr>Poczuć chemię do baterii</vt:lpstr>
      <vt:lpstr>Poczuć chemię do baterii</vt:lpstr>
      <vt:lpstr>Poczuć chemię do baterii</vt:lpstr>
      <vt:lpstr>Poczuć chemię do baterii</vt:lpstr>
      <vt:lpstr>Poczuć chemię do baterii</vt:lpstr>
      <vt:lpstr>Poczuć chemię do baterii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17</cp:revision>
  <dcterms:modified xsi:type="dcterms:W3CDTF">2024-11-18T15:55:32Z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0x010100D998FD6FA7699B40ABB316956EC3664F</vt:lpwstr>
  </property>
  <property fmtid="{D5CDD505-2E9C-101B-9397-08002B2CF9AE}" pid="3" name="MediaServiceImageTags">
    <vt:lpwstr/>
  </property>
</Properties>
</file>