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5ECEE1-4759-3608-9F70-CBCB877144F4}" v="15" dt="2024-11-18T15:54:25.276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i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i data</a:t>
            </a:r>
          </a:p>
        </p:txBody>
      </p:sp>
      <p:sp>
        <p:nvSpPr>
          <p:cNvPr id="12" name="Tytuł prezentacji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Tytuł prezentacji</a:t>
            </a:r>
          </a:p>
        </p:txBody>
      </p:sp>
      <p:sp>
        <p:nvSpPr>
          <p:cNvPr id="13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10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10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ytuł program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Tytuł programu</a:t>
            </a:r>
          </a:p>
        </p:txBody>
      </p:sp>
      <p:sp>
        <p:nvSpPr>
          <p:cNvPr id="109" name="Podtytuł program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programu</a:t>
            </a:r>
          </a:p>
        </p:txBody>
      </p:sp>
      <p:sp>
        <p:nvSpPr>
          <p:cNvPr id="110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Tematy programu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świadcze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Oświadczenie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Ważny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Informacje dotyczące fakt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Informacje dotyczące faktu</a:t>
            </a:r>
          </a:p>
        </p:txBody>
      </p:sp>
      <p:sp>
        <p:nvSpPr>
          <p:cNvPr id="12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Uznanie autorstw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Uznanie autorstwa</a:t>
            </a:r>
          </a:p>
        </p:txBody>
      </p:sp>
      <p:sp>
        <p:nvSpPr>
          <p:cNvPr id="136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„Cytat godny uwagi”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Miska sałatki ze smażonym ryżem, gotowanymi jajkami i pałeczkami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Miska z ciasteczkami z łososia, sałatką i hummusem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Miska z makaronem pappardelle, masłem pietruszkowym, prażonymi orzechami oraz tartym parmezanem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miska sałatki ze smażonym ryżem, gotowanymi jajkami i pałeczkami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wokado i limonki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ytuł prezentacji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Tytuł prezentacji</a:t>
            </a:r>
          </a:p>
        </p:txBody>
      </p:sp>
      <p:sp>
        <p:nvSpPr>
          <p:cNvPr id="23" name="Autor i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i data</a:t>
            </a:r>
          </a:p>
        </p:txBody>
      </p:sp>
      <p:sp>
        <p:nvSpPr>
          <p:cNvPr id="2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 (zamienn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iska z ciasteczkami z łososia, sałatką i hummusem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Tytuł slajdu</a:t>
            </a:r>
          </a:p>
        </p:txBody>
      </p:sp>
      <p:sp>
        <p:nvSpPr>
          <p:cNvPr id="3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slajdu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ytuł slajdu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43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44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61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Miska z makaronem pappardelle, masłem pietruszkowym, prażonymi orzechami oraz tartym parmezanem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6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, punktory, małe wideo na ży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72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7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, punktory, duże wideo na ży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82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8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k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ytuł sekcji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Tytuł sekcji</a:t>
            </a:r>
          </a:p>
        </p:txBody>
      </p:sp>
      <p:sp>
        <p:nvSpPr>
          <p:cNvPr id="9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Tytuł slajdu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ykling pod lupą, czyli baterie i akumulatory w zakładzie przetwarzania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2365188">
              <a:defRPr sz="11252" spc="-225"/>
            </a:lvl1pPr>
          </a:lstStyle>
          <a:p>
            <a:r>
              <a:t>Recykling pod lupą, czyli baterie i akumulatory w zakładzie przetwarzania</a:t>
            </a:r>
          </a:p>
        </p:txBody>
      </p:sp>
      <p:sp>
        <p:nvSpPr>
          <p:cNvPr id="172" name="Scenariusz lekcji dla szkół średnich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Scenariusz lekcji dla szkół średnich</a:t>
            </a:r>
          </a:p>
        </p:txBody>
      </p:sp>
      <p:pic>
        <p:nvPicPr>
          <p:cNvPr id="4" name="Obraz 3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378D2CE8-1DD3-C9D9-9015-C99598463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207" y="2034051"/>
            <a:ext cx="11644488" cy="1164448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ykling pod lupą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Recykling pod lupą</a:t>
            </a:r>
          </a:p>
        </p:txBody>
      </p:sp>
      <p:sp>
        <p:nvSpPr>
          <p:cNvPr id="175" name="Wprowadzenie do recyklingu baterii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/>
          <a:lstStyle/>
          <a:p>
            <a:r>
              <a:t>Wprowadzenie do recyklingu baterii</a:t>
            </a:r>
          </a:p>
        </p:txBody>
      </p:sp>
      <p:sp>
        <p:nvSpPr>
          <p:cNvPr id="176" name="Zużyte baterie zawierają toksyczne metale, które mogą zanieczyścić środowisko. Gdy trafią na wysypisko zagrożenie rośnie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endParaRPr/>
          </a:p>
          <a:p>
            <a:r>
              <a:t>Zużyte baterie zawierają toksyczne metale, które mogą zanieczyścić środowisko. Gdy trafią na wysypisko zagrożenie rośnie</a:t>
            </a:r>
          </a:p>
        </p:txBody>
      </p:sp>
      <p:pic>
        <p:nvPicPr>
          <p:cNvPr id="3" name="Obraz 2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6BB68710-81E7-D143-63D0-A37871F92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207" y="2034051"/>
            <a:ext cx="11644488" cy="1164448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Recykling pod lupą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Recykling pod lupą</a:t>
            </a:r>
          </a:p>
        </p:txBody>
      </p:sp>
      <p:sp>
        <p:nvSpPr>
          <p:cNvPr id="179" name="Super bohaterowie a recykling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/>
          <a:lstStyle/>
          <a:p>
            <a:r>
              <a:t>Super bohaterowie a recykling</a:t>
            </a:r>
          </a:p>
        </p:txBody>
      </p:sp>
      <p:sp>
        <p:nvSpPr>
          <p:cNvPr id="180" name="Jak super bohaterowie chroniliby planetę przed odpadami chemicznymi?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endParaRPr/>
          </a:p>
          <a:p>
            <a:r>
              <a:t>Jak super bohaterowie chroniliby planetę przed odpadami chemicznymi?</a:t>
            </a:r>
          </a:p>
        </p:txBody>
      </p:sp>
      <p:pic>
        <p:nvPicPr>
          <p:cNvPr id="3" name="Obraz 2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19B6CDCA-03E1-3A03-4822-5A24EC127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207" y="2034051"/>
            <a:ext cx="11644488" cy="1164448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Recykling pod lupą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Recykling pod lupą</a:t>
            </a:r>
          </a:p>
        </p:txBody>
      </p:sp>
      <p:sp>
        <p:nvSpPr>
          <p:cNvPr id="183" name="Eksperyment – Proces recyklingu. Jak to wygląda?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/>
          <a:lstStyle/>
          <a:p>
            <a:r>
              <a:t>Eksperyment – Proces recyklingu. Jak to wygląda?</a:t>
            </a:r>
          </a:p>
        </p:txBody>
      </p:sp>
      <p:sp>
        <p:nvSpPr>
          <p:cNvPr id="184" name="Zbiórka: Baterie trafiają do specjalnych pojemników w miejscach publicznych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Zbiórka: Baterie trafiają do specjalnych pojemników w miejscach publicznych.</a:t>
            </a:r>
          </a:p>
          <a:p>
            <a:r>
              <a:t>Rozdrabnianie: Są miażdżone na mniejsze fragmenty, aby oddzielić surowce.</a:t>
            </a:r>
          </a:p>
          <a:p>
            <a:r>
              <a:t>Oczyszczanie: Substancje chemiczne są usuwane z fragmentów metalu.</a:t>
            </a:r>
          </a:p>
          <a:p>
            <a:r>
              <a:t>Odzyskiwanie: Metale, takie jak lit i kobalt, trafiają z powrotem do produkcji.</a:t>
            </a:r>
          </a:p>
        </p:txBody>
      </p:sp>
      <p:pic>
        <p:nvPicPr>
          <p:cNvPr id="3" name="Obraz 2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9D0CE0E6-D02D-04A2-BD23-69AD443BF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207" y="2034051"/>
            <a:ext cx="11644488" cy="1164448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Recykling pod lupą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Recykling pod lupą</a:t>
            </a:r>
          </a:p>
        </p:txBody>
      </p:sp>
      <p:sp>
        <p:nvSpPr>
          <p:cNvPr id="187" name="Akcja: ekolodzy z Wakandy. Zadanie: Chrońmy Ziemię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/>
          <a:lstStyle/>
          <a:p>
            <a:r>
              <a:t>Akcja: ekolodzy z Wakandy. Zadanie: Chrońmy Ziemię</a:t>
            </a:r>
          </a:p>
        </p:txBody>
      </p:sp>
      <p:sp>
        <p:nvSpPr>
          <p:cNvPr id="188" name="Toksyczne skutki: Metale ciężkie, jak kadm i ołów, przenikają do wody i gleby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Toksyczne skutki: Metale ciężkie, jak kadm i ołów, przenikają do wody i gleby.</a:t>
            </a:r>
          </a:p>
          <a:p>
            <a:r>
              <a:t>Wpływ na przyrodę: Toksyny trafiają do łańcucha pokarmowego, szkodząc roślinom i zwierzętom.</a:t>
            </a:r>
          </a:p>
          <a:p>
            <a:r>
              <a:t>Zagrożenie dla ludzi: Zanieczyszczone środowisko wpływa na nasze zdrowie.</a:t>
            </a:r>
          </a:p>
        </p:txBody>
      </p:sp>
      <p:pic>
        <p:nvPicPr>
          <p:cNvPr id="3" name="Obraz 2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F5E42AB6-6B7B-73CE-73CE-DAFC922EF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207" y="2034051"/>
            <a:ext cx="11644488" cy="1164448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ykling pod lupą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Recykling pod lupą</a:t>
            </a:r>
          </a:p>
        </p:txBody>
      </p:sp>
      <p:sp>
        <p:nvSpPr>
          <p:cNvPr id="191" name="Konsumenci ze Spider-Manem – Jak możemy pomóc?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/>
          <a:lstStyle/>
          <a:p>
            <a:r>
              <a:t>Konsumenci ze Spider-Manem – Jak możemy pomóc?</a:t>
            </a:r>
          </a:p>
        </p:txBody>
      </p:sp>
      <p:sp>
        <p:nvSpPr>
          <p:cNvPr id="192" name="Zbieraj baterie: Trzymaj zużyte baterie, żeby potem oddać je do recyklingu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Zbieraj baterie: Trzymaj zużyte baterie, żeby potem oddać je do recyklingu.</a:t>
            </a:r>
          </a:p>
          <a:p>
            <a:r>
              <a:t>Korzystaj z pojemników: Oddawaj baterie do specjalnych punktów zbiórki w sklepach, szkołach i urzędach.</a:t>
            </a:r>
          </a:p>
          <a:p>
            <a:r>
              <a:t>Edukacja: Opowiedz innym, dlaczego recykling jest ważny – zostań bohaterem w swoim domu (i społeczności!)</a:t>
            </a:r>
          </a:p>
        </p:txBody>
      </p:sp>
      <p:pic>
        <p:nvPicPr>
          <p:cNvPr id="3" name="Obraz 2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C18FF8E0-09BF-74C4-C868-A25A56E9C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207" y="2034051"/>
            <a:ext cx="11644488" cy="1164448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98FD6FA7699B40ABB316956EC3664F" ma:contentTypeVersion="14" ma:contentTypeDescription="Create a new document." ma:contentTypeScope="" ma:versionID="d7df65ccf68f3bed8ddc80ace3cd0ada">
  <xsd:schema xmlns:xsd="http://www.w3.org/2001/XMLSchema" xmlns:xs="http://www.w3.org/2001/XMLSchema" xmlns:p="http://schemas.microsoft.com/office/2006/metadata/properties" xmlns:ns2="5cf7fae4-50d2-4fe5-b73c-d01f6946d0b1" xmlns:ns3="0203907b-b915-4739-9d42-49de71e89659" targetNamespace="http://schemas.microsoft.com/office/2006/metadata/properties" ma:root="true" ma:fieldsID="66927aba5b2dd4b9dcd3c075621e2232" ns2:_="" ns3:_="">
    <xsd:import namespace="5cf7fae4-50d2-4fe5-b73c-d01f6946d0b1"/>
    <xsd:import namespace="0203907b-b915-4739-9d42-49de71e896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7fae4-50d2-4fe5-b73c-d01f6946d0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c5e29cf-e75e-4e00-83ba-53b0ce60d4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03907b-b915-4739-9d42-49de71e8965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0f93d7e-1de4-48aa-8c70-1f5fd51137e1}" ma:internalName="TaxCatchAll" ma:showField="CatchAllData" ma:web="0203907b-b915-4739-9d42-49de71e896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cf7fae4-50d2-4fe5-b73c-d01f6946d0b1">
      <Terms xmlns="http://schemas.microsoft.com/office/infopath/2007/PartnerControls"/>
    </lcf76f155ced4ddcb4097134ff3c332f>
    <TaxCatchAll xmlns="0203907b-b915-4739-9d42-49de71e89659" xsi:nil="true"/>
  </documentManagement>
</p:properties>
</file>

<file path=customXml/itemProps1.xml><?xml version="1.0" encoding="utf-8"?>
<ds:datastoreItem xmlns:ds="http://schemas.openxmlformats.org/officeDocument/2006/customXml" ds:itemID="{1D442A35-E031-4C11-8F88-BBB82B2F6B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AE46CD-CBEE-471B-829E-74A39F69B73F}">
  <ds:schemaRefs>
    <ds:schemaRef ds:uri="0203907b-b915-4739-9d42-49de71e89659"/>
    <ds:schemaRef ds:uri="5cf7fae4-50d2-4fe5-b73c-d01f6946d0b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3E45B29-6B89-4AED-BF65-BBEC510D90F7}">
  <ds:schemaRefs>
    <ds:schemaRef ds:uri="0203907b-b915-4739-9d42-49de71e89659"/>
    <ds:schemaRef ds:uri="5cf7fae4-50d2-4fe5-b73c-d01f6946d0b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Niestandardowy</PresentationFormat>
  <Slides>6</Slides>
  <Notes>0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21_BasicWhite</vt:lpstr>
      <vt:lpstr>Recykling pod lupą, czyli baterie i akumulatory w zakładzie przetwarzania</vt:lpstr>
      <vt:lpstr>Recykling pod lupą</vt:lpstr>
      <vt:lpstr>Recykling pod lupą</vt:lpstr>
      <vt:lpstr>Recykling pod lupą</vt:lpstr>
      <vt:lpstr>Recykling pod lupą</vt:lpstr>
      <vt:lpstr>Recykling pod lupą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10</cp:revision>
  <dcterms:modified xsi:type="dcterms:W3CDTF">2024-11-18T15:54:37Z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0x010100D998FD6FA7699B40ABB316956EC3664F</vt:lpwstr>
  </property>
  <property fmtid="{D5CDD505-2E9C-101B-9397-08002B2CF9AE}" pid="3" name="MediaServiceImageTags">
    <vt:lpwstr/>
  </property>
</Properties>
</file>