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kumimoji="0" sz="4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24B46D-1CB4-6714-F561-4C79A9A5652E}" v="14" dt="2024-11-12T09:17:16.749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 i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1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13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10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10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ytuł program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Tytuł programu</a:t>
            </a:r>
          </a:p>
        </p:txBody>
      </p:sp>
      <p:sp>
        <p:nvSpPr>
          <p:cNvPr id="109" name="Podtytuł program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programu</a:t>
            </a:r>
          </a:p>
        </p:txBody>
      </p:sp>
      <p:sp>
        <p:nvSpPr>
          <p:cNvPr id="110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Tematy programu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świad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Oświadczenie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Informacje dotyczące fakt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Informacje dotyczące faktu</a:t>
            </a:r>
          </a:p>
        </p:txBody>
      </p:sp>
      <p:sp>
        <p:nvSpPr>
          <p:cNvPr id="12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Uznanie autorstw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Uznanie autorstwa</a:t>
            </a:r>
          </a:p>
        </p:txBody>
      </p:sp>
      <p:sp>
        <p:nvSpPr>
          <p:cNvPr id="136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„Cytat godny uwagi”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Miska sałatki ze smażonym ryżem, gotowanymi jajkami i pałeczkami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Miska z ciasteczkami z łososia, sałatką i hummusem 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Miska z makaronem pappardelle, masłem pietruszkowym, prażonymi orzechami oraz tartym parmezanem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miska sałatki ze smażonym ryżem, gotowanymi jajkami i pałeczkami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wokado i limonki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ytuł prezentacji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Tytuł prezentacji</a:t>
            </a:r>
          </a:p>
        </p:txBody>
      </p:sp>
      <p:sp>
        <p:nvSpPr>
          <p:cNvPr id="23" name="Autor i data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Autor i data</a:t>
            </a:r>
          </a:p>
        </p:txBody>
      </p:sp>
      <p:sp>
        <p:nvSpPr>
          <p:cNvPr id="2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prezentacji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Miska z ciasteczkami z łososia, sałatką i hummusem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Tytuł slajdu</a:t>
            </a:r>
          </a:p>
        </p:txBody>
      </p:sp>
      <p:sp>
        <p:nvSpPr>
          <p:cNvPr id="34" name="Treść - poziom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Podtytuł slajdu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43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44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61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Miska z makaronem pappardelle, masłem pietruszkowym, prażonymi orzechami oraz tartym parmezanem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6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mał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7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7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, punktory, duże wideo na ży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odtytuł slajdu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Podtytuł slajdu</a:t>
            </a:r>
          </a:p>
        </p:txBody>
      </p:sp>
      <p:sp>
        <p:nvSpPr>
          <p:cNvPr id="82" name="Treść - poziom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Tytuł slajdu</a:t>
            </a:r>
          </a:p>
        </p:txBody>
      </p:sp>
      <p:sp>
        <p:nvSpPr>
          <p:cNvPr id="84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ytuł sekcji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Tytuł sekcji</a:t>
            </a:r>
          </a:p>
        </p:txBody>
      </p:sp>
      <p:sp>
        <p:nvSpPr>
          <p:cNvPr id="92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slajdu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Tytuł slajdu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Tekst punktora na slajdzie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Baterie? To nie zabawka!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Baterie? To nie zabawka!</a:t>
            </a:r>
          </a:p>
        </p:txBody>
      </p:sp>
      <p:sp>
        <p:nvSpPr>
          <p:cNvPr id="172" name="Zajęcia dla dzieci w wieku przedszkolnym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Zajęcia dla dzieci w wieku przedszkolnym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4A9DB2E5-83EE-374C-70FC-A567AA26B3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Baterie? To nie zabawka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Baterie? To nie zabawka!</a:t>
            </a:r>
          </a:p>
        </p:txBody>
      </p:sp>
      <p:sp>
        <p:nvSpPr>
          <p:cNvPr id="175" name="Baterie dają moc naszym zabawkom, aby mogły działać!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Baterie dają moc naszym zabawkom, aby mogły działać!</a:t>
            </a:r>
          </a:p>
          <a:p>
            <a:r>
              <a:t>Kto ma w domu zabawkę na baterie?</a:t>
            </a:r>
          </a:p>
          <a:p>
            <a:r>
              <a:t>Jakie zabawki są napędzane przez baterie?</a:t>
            </a:r>
          </a:p>
        </p:txBody>
      </p:sp>
      <p:sp>
        <p:nvSpPr>
          <p:cNvPr id="176" name="Czym są baterie?"/>
          <p:cNvSpPr txBox="1"/>
          <p:nvPr/>
        </p:nvSpPr>
        <p:spPr>
          <a:xfrm>
            <a:off x="1206500" y="2372962"/>
            <a:ext cx="21971000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 defTabSz="825500">
              <a:lnSpc>
                <a:spcPct val="100000"/>
              </a:lnSpc>
              <a:spcBef>
                <a:spcPts val="0"/>
              </a:spcBef>
              <a:defRPr sz="5500" b="1"/>
            </a:lvl1pPr>
          </a:lstStyle>
          <a:p>
            <a:r>
              <a:t>Czym są baterie?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B2B4BED7-2048-9859-FE6C-A71D8A3D7C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558" y="2037043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Baterie? To nie zabawka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To nie zabawka!</a:t>
            </a:r>
          </a:p>
        </p:txBody>
      </p:sp>
      <p:sp>
        <p:nvSpPr>
          <p:cNvPr id="179" name="Co jest w środku baterii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Co jest w środku baterii?</a:t>
            </a:r>
          </a:p>
        </p:txBody>
      </p:sp>
      <p:sp>
        <p:nvSpPr>
          <p:cNvPr id="180" name="Baterie mają w środku różne substancje. Niektóre z nich mogą zaszkodzić przyrodzie, jeśli nie będziemy uważać!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Baterie mają w środku różne substancje. Niektóre z nich mogą zaszkodzić przyrodzie, jeśli nie będziemy uważać!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FFCE57EA-EBCC-A75C-73CE-707EE3F61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558" y="2037043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Baterie? To nie zabawka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To nie zabawka!</a:t>
            </a:r>
          </a:p>
        </p:txBody>
      </p:sp>
      <p:sp>
        <p:nvSpPr>
          <p:cNvPr id="183" name="Jak działa bateria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Jak działa bateria?</a:t>
            </a:r>
          </a:p>
        </p:txBody>
      </p:sp>
      <p:sp>
        <p:nvSpPr>
          <p:cNvPr id="184" name="Kiedy bateria jest włożona do zabawki, daje jej energię do działania!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Kiedy bateria jest włożona do zabawki, daje jej energię do działania!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892A821A-6739-8663-EF05-7389A24DCB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0453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Baterie? To nie zabawka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To nie zabawka!</a:t>
            </a:r>
          </a:p>
        </p:txBody>
      </p:sp>
      <p:sp>
        <p:nvSpPr>
          <p:cNvPr id="187" name="Dlaczego baterie muszą być wyrzucane specjalnie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Dlaczego baterie muszą być wyrzucane specjalnie?</a:t>
            </a:r>
          </a:p>
        </p:txBody>
      </p:sp>
      <p:sp>
        <p:nvSpPr>
          <p:cNvPr id="188" name="Gdy bateria trafia do zwykłego śmietnika, może zanieczyścić wodę i glebę. Dlatego wrzucamy je do specjalnych pojemników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Gdy bateria trafia do zwykłego śmietnika, może zanieczyścić wodę i glebę. Dlatego wrzucamy je do specjalnych pojemników.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BDBDE37A-3E87-BC59-BC8F-8CBC1610B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Baterie? To nie zabawka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To nie zabawka!</a:t>
            </a:r>
          </a:p>
        </p:txBody>
      </p:sp>
      <p:sp>
        <p:nvSpPr>
          <p:cNvPr id="191" name="Gdzie wyrzucać baterie?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Gdzie wyrzucać baterie?</a:t>
            </a:r>
          </a:p>
        </p:txBody>
      </p:sp>
      <p:sp>
        <p:nvSpPr>
          <p:cNvPr id="192" name="Baterie muszą trafić do specjalnych pojemników, aby mogły zostać bezpiecznie przetworzone i nie zaszkodziły przyrodzie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Baterie muszą trafić do specjalnych pojemników, aby mogły zostać bezpiecznie przetworzone i nie zaszkodziły przyrodzie.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87AA50B4-457A-D1BC-1EAC-935C2DD72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1558" y="2037043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Baterie? To nie zabawka!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828754">
              <a:defRPr sz="8700" spc="-174"/>
            </a:lvl1pPr>
          </a:lstStyle>
          <a:p>
            <a:r>
              <a:t>Baterie? To nie zabawka!</a:t>
            </a:r>
          </a:p>
        </p:txBody>
      </p:sp>
      <p:sp>
        <p:nvSpPr>
          <p:cNvPr id="195" name="Zostań Strażnikiem Środowiska!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r>
              <a:t>Zostań Strażnikiem Środowiska!</a:t>
            </a:r>
          </a:p>
        </p:txBody>
      </p:sp>
      <p:sp>
        <p:nvSpPr>
          <p:cNvPr id="196" name="Każdy może pomóc chronić planetę! Zbierajcie zużyte baterie i wrzucajcie je do odpowiednich pojemników!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  <a:p>
            <a:endParaRPr/>
          </a:p>
          <a:p>
            <a:r>
              <a:t>Każdy może pomóc chronić planetę! Zbierajcie zużyte baterie i wrzucajcie je do odpowiednich pojemników!</a:t>
            </a:r>
          </a:p>
        </p:txBody>
      </p:sp>
      <p:pic>
        <p:nvPicPr>
          <p:cNvPr id="2" name="Obraz 1" descr="Obraz zawierający tekst, zrzut ekranu, Czcionka, logo&#10;&#10;Opis wygenerowany automatycznie">
            <a:extLst>
              <a:ext uri="{FF2B5EF4-FFF2-40B4-BE49-F238E27FC236}">
                <a16:creationId xmlns:a16="http://schemas.microsoft.com/office/drawing/2014/main" id="{AC0B6F0C-E0B7-18D2-B878-CB6547E4A4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366" y="2078661"/>
            <a:ext cx="11668125" cy="116395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f7fae4-50d2-4fe5-b73c-d01f6946d0b1">
      <Terms xmlns="http://schemas.microsoft.com/office/infopath/2007/PartnerControls"/>
    </lcf76f155ced4ddcb4097134ff3c332f>
    <TaxCatchAll xmlns="0203907b-b915-4739-9d42-49de71e8965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8FD6FA7699B40ABB316956EC3664F" ma:contentTypeVersion="14" ma:contentTypeDescription="Create a new document." ma:contentTypeScope="" ma:versionID="d7df65ccf68f3bed8ddc80ace3cd0ada">
  <xsd:schema xmlns:xsd="http://www.w3.org/2001/XMLSchema" xmlns:xs="http://www.w3.org/2001/XMLSchema" xmlns:p="http://schemas.microsoft.com/office/2006/metadata/properties" xmlns:ns2="5cf7fae4-50d2-4fe5-b73c-d01f6946d0b1" xmlns:ns3="0203907b-b915-4739-9d42-49de71e89659" targetNamespace="http://schemas.microsoft.com/office/2006/metadata/properties" ma:root="true" ma:fieldsID="66927aba5b2dd4b9dcd3c075621e2232" ns2:_="" ns3:_="">
    <xsd:import namespace="5cf7fae4-50d2-4fe5-b73c-d01f6946d0b1"/>
    <xsd:import namespace="0203907b-b915-4739-9d42-49de71e896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7fae4-50d2-4fe5-b73c-d01f6946d0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c5e29cf-e75e-4e00-83ba-53b0ce60d4f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3907b-b915-4739-9d42-49de71e89659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0f93d7e-1de4-48aa-8c70-1f5fd51137e1}" ma:internalName="TaxCatchAll" ma:showField="CatchAllData" ma:web="0203907b-b915-4739-9d42-49de71e896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356EEA-3963-4C12-BCF1-97C4BC494490}">
  <ds:schemaRefs>
    <ds:schemaRef ds:uri="http://schemas.microsoft.com/office/2006/metadata/properties"/>
    <ds:schemaRef ds:uri="http://schemas.microsoft.com/office/infopath/2007/PartnerControls"/>
    <ds:schemaRef ds:uri="5cf7fae4-50d2-4fe5-b73c-d01f6946d0b1"/>
    <ds:schemaRef ds:uri="0203907b-b915-4739-9d42-49de71e89659"/>
  </ds:schemaRefs>
</ds:datastoreItem>
</file>

<file path=customXml/itemProps2.xml><?xml version="1.0" encoding="utf-8"?>
<ds:datastoreItem xmlns:ds="http://schemas.openxmlformats.org/officeDocument/2006/customXml" ds:itemID="{88ECB25C-200B-469D-9BDC-9BDA70B502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8A92F5-E85F-4680-99A8-D41DB0733E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f7fae4-50d2-4fe5-b73c-d01f6946d0b1"/>
    <ds:schemaRef ds:uri="0203907b-b915-4739-9d42-49de71e896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Niestandardowy</PresentationFormat>
  <Slides>7</Slides>
  <Notes>0</Notes>
  <HiddenSlides>0</HiddenSlide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21_BasicWhite</vt:lpstr>
      <vt:lpstr>Baterie? To nie zabawka!</vt:lpstr>
      <vt:lpstr>Baterie? To nie zabawka!</vt:lpstr>
      <vt:lpstr>Baterie? To nie zabawka!</vt:lpstr>
      <vt:lpstr>Baterie? To nie zabawka!</vt:lpstr>
      <vt:lpstr>Baterie? To nie zabawka!</vt:lpstr>
      <vt:lpstr>Baterie? To nie zabawka!</vt:lpstr>
      <vt:lpstr>Baterie? To nie zabawka!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9</cp:revision>
  <dcterms:modified xsi:type="dcterms:W3CDTF">2024-11-18T15:55:54Z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0x010100D998FD6FA7699B40ABB316956EC3664F</vt:lpwstr>
  </property>
  <property fmtid="{D5CDD505-2E9C-101B-9397-08002B2CF9AE}" pid="3" name="MediaServiceImageTags">
    <vt:lpwstr/>
  </property>
</Properties>
</file>