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8288000" cy="10287000"/>
  <p:notesSz cx="6858000" cy="9144000"/>
  <p:embeddedFontLst>
    <p:embeddedFont>
      <p:font typeface="Garet" panose="020B0604020202020204" charset="0"/>
      <p:regular r:id="rId11"/>
    </p:embeddedFont>
    <p:embeddedFont>
      <p:font typeface="Garet Bold" panose="020B0604020202020204" charset="0"/>
      <p:regular r:id="rId12"/>
    </p:embeddedFont>
    <p:embeddedFont>
      <p:font typeface="Garet Ultra-Bold" panose="020B0604020202020204" charset="0"/>
      <p:regular r:id="rId13"/>
    </p:embeddedFont>
    <p:embeddedFont>
      <p:font typeface="Montserrat" panose="00000500000000000000" pitchFamily="2" charset="0"/>
      <p:regular r:id="rId14"/>
      <p:bold r:id="rId15"/>
      <p:italic r:id="rId16"/>
      <p:boldItalic r:id="rId17"/>
    </p:embeddedFont>
    <p:embeddedFont>
      <p:font typeface="Montserrat Bold" panose="00000800000000000000" pitchFamily="2" charset="0"/>
      <p:regular r:id="rId18"/>
      <p:bold r:id="rId19"/>
    </p:embeddedFont>
    <p:embeddedFont>
      <p:font typeface="Open Sans Extra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348531-2EC0-A2E4-C14B-C8985AC09326}" v="2" dt="2024-12-20T11:10:48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3688553">
            <a:off x="-2995780" y="377839"/>
            <a:ext cx="19893202" cy="7174597"/>
          </a:xfrm>
          <a:custGeom>
            <a:avLst/>
            <a:gdLst/>
            <a:ahLst/>
            <a:cxnLst/>
            <a:rect l="l" t="t" r="r" b="b"/>
            <a:pathLst>
              <a:path w="19893202" h="7174597">
                <a:moveTo>
                  <a:pt x="0" y="0"/>
                </a:moveTo>
                <a:lnTo>
                  <a:pt x="19893202" y="0"/>
                </a:lnTo>
                <a:lnTo>
                  <a:pt x="19893202" y="7174598"/>
                </a:lnTo>
                <a:lnTo>
                  <a:pt x="0" y="7174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881537">
            <a:off x="-906543" y="-4055673"/>
            <a:ext cx="8577782" cy="15609355"/>
            <a:chOff x="0" y="0"/>
            <a:chExt cx="2959100" cy="5384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08300" cy="5372100"/>
            </a:xfrm>
            <a:custGeom>
              <a:avLst/>
              <a:gdLst/>
              <a:ahLst/>
              <a:cxnLst/>
              <a:rect l="l" t="t" r="r" b="b"/>
              <a:pathLst>
                <a:path w="2908300" h="5372100">
                  <a:moveTo>
                    <a:pt x="2908300" y="774700"/>
                  </a:moveTo>
                  <a:cubicBezTo>
                    <a:pt x="2908300" y="685800"/>
                    <a:pt x="2838450" y="527050"/>
                    <a:pt x="2838450" y="527050"/>
                  </a:cubicBezTo>
                  <a:cubicBezTo>
                    <a:pt x="2838450" y="527050"/>
                    <a:pt x="2774950" y="412750"/>
                    <a:pt x="2736850" y="374650"/>
                  </a:cubicBezTo>
                  <a:cubicBezTo>
                    <a:pt x="2698750" y="336550"/>
                    <a:pt x="2736850" y="273050"/>
                    <a:pt x="2736850" y="222250"/>
                  </a:cubicBezTo>
                  <a:cubicBezTo>
                    <a:pt x="2736850" y="171450"/>
                    <a:pt x="2673350" y="6350"/>
                    <a:pt x="2673350" y="6350"/>
                  </a:cubicBezTo>
                  <a:lnTo>
                    <a:pt x="2670810" y="6350"/>
                  </a:lnTo>
                  <a:lnTo>
                    <a:pt x="2667000" y="0"/>
                  </a:lnTo>
                  <a:lnTo>
                    <a:pt x="24384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48640"/>
                  </a:lnTo>
                  <a:lnTo>
                    <a:pt x="0" y="5346700"/>
                  </a:lnTo>
                  <a:lnTo>
                    <a:pt x="228600" y="5346700"/>
                  </a:lnTo>
                  <a:cubicBezTo>
                    <a:pt x="279400" y="5372100"/>
                    <a:pt x="533400" y="5295900"/>
                    <a:pt x="533400" y="5295900"/>
                  </a:cubicBezTo>
                  <a:lnTo>
                    <a:pt x="736600" y="5270500"/>
                  </a:lnTo>
                  <a:lnTo>
                    <a:pt x="927100" y="5270500"/>
                  </a:lnTo>
                  <a:cubicBezTo>
                    <a:pt x="927100" y="5270500"/>
                    <a:pt x="1079500" y="5283200"/>
                    <a:pt x="1104900" y="5295900"/>
                  </a:cubicBezTo>
                  <a:cubicBezTo>
                    <a:pt x="1130300" y="5308600"/>
                    <a:pt x="1219200" y="5334000"/>
                    <a:pt x="1282700" y="5308600"/>
                  </a:cubicBezTo>
                  <a:cubicBezTo>
                    <a:pt x="1346200" y="5283200"/>
                    <a:pt x="1460500" y="5308600"/>
                    <a:pt x="1460500" y="5308600"/>
                  </a:cubicBezTo>
                  <a:lnTo>
                    <a:pt x="1714500" y="5321300"/>
                  </a:lnTo>
                  <a:lnTo>
                    <a:pt x="1866900" y="5270500"/>
                  </a:lnTo>
                  <a:cubicBezTo>
                    <a:pt x="1866900" y="5270500"/>
                    <a:pt x="1955800" y="5283200"/>
                    <a:pt x="2006600" y="5295900"/>
                  </a:cubicBezTo>
                  <a:cubicBezTo>
                    <a:pt x="2057400" y="5308600"/>
                    <a:pt x="2146300" y="5308600"/>
                    <a:pt x="2146300" y="5308600"/>
                  </a:cubicBezTo>
                  <a:cubicBezTo>
                    <a:pt x="2146300" y="5308600"/>
                    <a:pt x="2247900" y="5295900"/>
                    <a:pt x="2413000" y="5270500"/>
                  </a:cubicBezTo>
                  <a:cubicBezTo>
                    <a:pt x="2578100" y="5245100"/>
                    <a:pt x="2552700" y="4965700"/>
                    <a:pt x="2552700" y="4927600"/>
                  </a:cubicBezTo>
                  <a:cubicBezTo>
                    <a:pt x="2552700" y="4889500"/>
                    <a:pt x="2552700" y="4673600"/>
                    <a:pt x="2578100" y="4546600"/>
                  </a:cubicBezTo>
                  <a:cubicBezTo>
                    <a:pt x="2603500" y="4419600"/>
                    <a:pt x="2641600" y="4368800"/>
                    <a:pt x="2641600" y="4368800"/>
                  </a:cubicBezTo>
                  <a:cubicBezTo>
                    <a:pt x="2641600" y="4368800"/>
                    <a:pt x="2717800" y="4038600"/>
                    <a:pt x="2730500" y="3987800"/>
                  </a:cubicBezTo>
                  <a:cubicBezTo>
                    <a:pt x="2743200" y="3937000"/>
                    <a:pt x="2730500" y="3873500"/>
                    <a:pt x="2705100" y="3835400"/>
                  </a:cubicBezTo>
                  <a:cubicBezTo>
                    <a:pt x="2679700" y="3797300"/>
                    <a:pt x="2705100" y="3644900"/>
                    <a:pt x="2692400" y="3606800"/>
                  </a:cubicBezTo>
                  <a:cubicBezTo>
                    <a:pt x="2679700" y="3568700"/>
                    <a:pt x="2692400" y="3416300"/>
                    <a:pt x="2692400" y="3416300"/>
                  </a:cubicBezTo>
                  <a:cubicBezTo>
                    <a:pt x="2692400" y="3416300"/>
                    <a:pt x="2667000" y="3289300"/>
                    <a:pt x="2667000" y="3251200"/>
                  </a:cubicBezTo>
                  <a:cubicBezTo>
                    <a:pt x="2667000" y="3213100"/>
                    <a:pt x="2730500" y="3048000"/>
                    <a:pt x="2730500" y="3048000"/>
                  </a:cubicBezTo>
                  <a:cubicBezTo>
                    <a:pt x="2730500" y="3048000"/>
                    <a:pt x="2717800" y="2717800"/>
                    <a:pt x="2717800" y="2692400"/>
                  </a:cubicBezTo>
                  <a:cubicBezTo>
                    <a:pt x="2832100" y="2590800"/>
                    <a:pt x="2821940" y="2438400"/>
                    <a:pt x="2821940" y="2438400"/>
                  </a:cubicBezTo>
                  <a:cubicBezTo>
                    <a:pt x="2830830" y="2373630"/>
                    <a:pt x="2806700" y="2260600"/>
                    <a:pt x="2806700" y="2260600"/>
                  </a:cubicBezTo>
                  <a:lnTo>
                    <a:pt x="2806700" y="2178050"/>
                  </a:lnTo>
                  <a:cubicBezTo>
                    <a:pt x="2807970" y="2172970"/>
                    <a:pt x="2809240" y="2167890"/>
                    <a:pt x="2809240" y="2162810"/>
                  </a:cubicBezTo>
                  <a:cubicBezTo>
                    <a:pt x="2811780" y="2082800"/>
                    <a:pt x="2810510" y="2034540"/>
                    <a:pt x="2809240" y="2014220"/>
                  </a:cubicBezTo>
                  <a:cubicBezTo>
                    <a:pt x="2809240" y="2010410"/>
                    <a:pt x="2809240" y="2006600"/>
                    <a:pt x="2809240" y="2002790"/>
                  </a:cubicBezTo>
                  <a:cubicBezTo>
                    <a:pt x="2809240" y="2002790"/>
                    <a:pt x="2809240" y="2002790"/>
                    <a:pt x="2809240" y="2002790"/>
                  </a:cubicBezTo>
                  <a:cubicBezTo>
                    <a:pt x="2806700" y="1955800"/>
                    <a:pt x="2794000" y="1917700"/>
                    <a:pt x="2794000" y="1917700"/>
                  </a:cubicBezTo>
                  <a:lnTo>
                    <a:pt x="2768600" y="1765300"/>
                  </a:lnTo>
                  <a:lnTo>
                    <a:pt x="2819400" y="1625600"/>
                  </a:lnTo>
                  <a:cubicBezTo>
                    <a:pt x="2819400" y="1625600"/>
                    <a:pt x="2806700" y="1422400"/>
                    <a:pt x="2794000" y="1295400"/>
                  </a:cubicBezTo>
                  <a:cubicBezTo>
                    <a:pt x="2781300" y="1168400"/>
                    <a:pt x="2844800" y="1092200"/>
                    <a:pt x="2844800" y="1092200"/>
                  </a:cubicBezTo>
                  <a:cubicBezTo>
                    <a:pt x="2844800" y="1092200"/>
                    <a:pt x="2908300" y="863600"/>
                    <a:pt x="2908300" y="774700"/>
                  </a:cubicBezTo>
                  <a:close/>
                </a:path>
              </a:pathLst>
            </a:custGeom>
            <a:blipFill>
              <a:blip r:embed="rId4"/>
              <a:stretch>
                <a:fillRect l="-80050" r="-8005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438400" y="0"/>
              <a:ext cx="520700" cy="5384800"/>
            </a:xfrm>
            <a:custGeom>
              <a:avLst/>
              <a:gdLst/>
              <a:ahLst/>
              <a:cxnLst/>
              <a:rect l="l" t="t" r="r" b="b"/>
              <a:pathLst>
                <a:path w="520700" h="5384800">
                  <a:moveTo>
                    <a:pt x="520700" y="5384800"/>
                  </a:moveTo>
                  <a:lnTo>
                    <a:pt x="0" y="5384800"/>
                  </a:lnTo>
                  <a:lnTo>
                    <a:pt x="0" y="0"/>
                  </a:lnTo>
                  <a:lnTo>
                    <a:pt x="520700" y="0"/>
                  </a:lnTo>
                  <a:lnTo>
                    <a:pt x="520700" y="5384800"/>
                  </a:lnTo>
                  <a:close/>
                </a:path>
              </a:pathLst>
            </a:custGeom>
            <a:blipFill>
              <a:blip r:embed="rId5"/>
              <a:stretch>
                <a:fillRect l="-99272" r="-35995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397920">
            <a:off x="8284806" y="7329379"/>
            <a:ext cx="1187949" cy="1187949"/>
          </a:xfrm>
          <a:custGeom>
            <a:avLst/>
            <a:gdLst/>
            <a:ahLst/>
            <a:cxnLst/>
            <a:rect l="l" t="t" r="r" b="b"/>
            <a:pathLst>
              <a:path w="1187949" h="1187949">
                <a:moveTo>
                  <a:pt x="0" y="0"/>
                </a:moveTo>
                <a:lnTo>
                  <a:pt x="1187949" y="0"/>
                </a:lnTo>
                <a:lnTo>
                  <a:pt x="1187949" y="1187949"/>
                </a:lnTo>
                <a:lnTo>
                  <a:pt x="0" y="11879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08480" y="4964113"/>
            <a:ext cx="2382315" cy="2284045"/>
          </a:xfrm>
          <a:custGeom>
            <a:avLst/>
            <a:gdLst/>
            <a:ahLst/>
            <a:cxnLst/>
            <a:rect l="l" t="t" r="r" b="b"/>
            <a:pathLst>
              <a:path w="2382315" h="2284045">
                <a:moveTo>
                  <a:pt x="0" y="0"/>
                </a:moveTo>
                <a:lnTo>
                  <a:pt x="2382316" y="0"/>
                </a:lnTo>
                <a:lnTo>
                  <a:pt x="2382316" y="2284045"/>
                </a:lnTo>
                <a:lnTo>
                  <a:pt x="0" y="22840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21134190">
            <a:off x="6540105" y="2717045"/>
            <a:ext cx="9672088" cy="1915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450"/>
              </a:lnSpc>
              <a:spcBef>
                <a:spcPct val="0"/>
              </a:spcBef>
            </a:pPr>
            <a:r>
              <a:rPr lang="en-US" sz="11036" b="1" spc="-849">
                <a:solidFill>
                  <a:srgbClr val="FFFFF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RECYKLING,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448926" y="625288"/>
            <a:ext cx="3047486" cy="1878013"/>
          </a:xfrm>
          <a:custGeom>
            <a:avLst/>
            <a:gdLst/>
            <a:ahLst/>
            <a:cxnLst/>
            <a:rect l="l" t="t" r="r" b="b"/>
            <a:pathLst>
              <a:path w="3047486" h="1878013">
                <a:moveTo>
                  <a:pt x="0" y="0"/>
                </a:moveTo>
                <a:lnTo>
                  <a:pt x="3047486" y="0"/>
                </a:lnTo>
                <a:lnTo>
                  <a:pt x="3047486" y="1878014"/>
                </a:lnTo>
                <a:lnTo>
                  <a:pt x="0" y="18780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21568901">
            <a:off x="11780649" y="4839902"/>
            <a:ext cx="4594810" cy="1223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866"/>
              </a:lnSpc>
              <a:spcBef>
                <a:spcPct val="0"/>
              </a:spcBef>
            </a:pPr>
            <a:r>
              <a:rPr lang="en-US" sz="7047" b="1" spc="-542">
                <a:solidFill>
                  <a:srgbClr val="FFFFF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CZYLI CO?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78005" y="7635654"/>
            <a:ext cx="7681295" cy="957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4"/>
              </a:lnSpc>
            </a:pPr>
            <a:r>
              <a:rPr lang="en-US" sz="3566" spc="-192">
                <a:solidFill>
                  <a:srgbClr val="E3E3E5"/>
                </a:solidFill>
                <a:latin typeface="Garet"/>
                <a:ea typeface="Garet"/>
                <a:cs typeface="Garet"/>
                <a:sym typeface="Garet"/>
              </a:rPr>
              <a:t>Scenariusz zajęć </a:t>
            </a:r>
          </a:p>
          <a:p>
            <a:pPr algn="l">
              <a:lnSpc>
                <a:spcPts val="3744"/>
              </a:lnSpc>
            </a:pPr>
            <a:r>
              <a:rPr lang="en-US" sz="3566" spc="-192">
                <a:solidFill>
                  <a:srgbClr val="E3E3E5"/>
                </a:solidFill>
                <a:latin typeface="Garet"/>
                <a:ea typeface="Garet"/>
                <a:cs typeface="Garet"/>
                <a:sym typeface="Garet"/>
              </a:rPr>
              <a:t>dla dzieci w wieku przedszkolnym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9267825"/>
            <a:ext cx="18288000" cy="1028700"/>
            <a:chOff x="0" y="0"/>
            <a:chExt cx="24384000" cy="13716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4384000" cy="1371600"/>
              <a:chOff x="0" y="0"/>
              <a:chExt cx="4816593" cy="27093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816592" cy="270933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270933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270933"/>
                    </a:lnTo>
                    <a:lnTo>
                      <a:pt x="0" y="2709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38100"/>
                <a:ext cx="4816593" cy="2328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675335" y="319405"/>
              <a:ext cx="23033331" cy="761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05"/>
                </a:lnSpc>
              </a:pPr>
              <a:r>
                <a:rPr lang="en-US" sz="2100" spc="-113">
                  <a:solidFill>
                    <a:srgbClr val="404A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Scenariusz zajęć powstał w ramach projektu edukacyjnego “Elektryczne Śmieci - szkolne centrum kreatywnej edukacji ekologicznej </a:t>
              </a:r>
            </a:p>
            <a:p>
              <a:pPr algn="ctr">
                <a:lnSpc>
                  <a:spcPts val="2205"/>
                </a:lnSpc>
              </a:pPr>
              <a:r>
                <a:rPr lang="en-US" sz="2100" spc="-113">
                  <a:solidFill>
                    <a:srgbClr val="404A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RLG w Twoim mieście – kampania edukacyjna 2024” przy współpracy Fundacji Odzyskaj Środowisko oraz Reverse Logistics Group Polska.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1129034">
            <a:off x="12150579" y="-337357"/>
            <a:ext cx="5532670" cy="5055477"/>
          </a:xfrm>
          <a:custGeom>
            <a:avLst/>
            <a:gdLst/>
            <a:ahLst/>
            <a:cxnLst/>
            <a:rect l="l" t="t" r="r" b="b"/>
            <a:pathLst>
              <a:path w="5532670" h="5055477">
                <a:moveTo>
                  <a:pt x="0" y="0"/>
                </a:moveTo>
                <a:lnTo>
                  <a:pt x="5532670" y="0"/>
                </a:lnTo>
                <a:lnTo>
                  <a:pt x="5532670" y="5055477"/>
                </a:lnTo>
                <a:lnTo>
                  <a:pt x="0" y="5055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234808">
            <a:off x="-353445" y="4937490"/>
            <a:ext cx="19151730" cy="3150298"/>
            <a:chOff x="0" y="0"/>
            <a:chExt cx="25535639" cy="420039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5924" r="5924"/>
            <a:stretch>
              <a:fillRect/>
            </a:stretch>
          </p:blipFill>
          <p:spPr>
            <a:xfrm>
              <a:off x="0" y="0"/>
              <a:ext cx="5107128" cy="420039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9458" r="9458"/>
            <a:stretch>
              <a:fillRect/>
            </a:stretch>
          </p:blipFill>
          <p:spPr>
            <a:xfrm>
              <a:off x="5107128" y="0"/>
              <a:ext cx="5107128" cy="420039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9496" r="9496"/>
            <a:stretch>
              <a:fillRect/>
            </a:stretch>
          </p:blipFill>
          <p:spPr>
            <a:xfrm>
              <a:off x="10214256" y="0"/>
              <a:ext cx="5107128" cy="420039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t="2459" b="2459"/>
            <a:stretch>
              <a:fillRect/>
            </a:stretch>
          </p:blipFill>
          <p:spPr>
            <a:xfrm>
              <a:off x="15321384" y="0"/>
              <a:ext cx="5107128" cy="420039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rcRect l="9420" r="9420"/>
            <a:stretch>
              <a:fillRect/>
            </a:stretch>
          </p:blipFill>
          <p:spPr>
            <a:xfrm>
              <a:off x="20428512" y="0"/>
              <a:ext cx="5107128" cy="4200397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 rot="-5634808">
            <a:off x="12976827" y="5777918"/>
            <a:ext cx="3516061" cy="744340"/>
          </a:xfrm>
          <a:custGeom>
            <a:avLst/>
            <a:gdLst/>
            <a:ahLst/>
            <a:cxnLst/>
            <a:rect l="l" t="t" r="r" b="b"/>
            <a:pathLst>
              <a:path w="3516061" h="744340">
                <a:moveTo>
                  <a:pt x="0" y="0"/>
                </a:moveTo>
                <a:lnTo>
                  <a:pt x="3516061" y="0"/>
                </a:lnTo>
                <a:lnTo>
                  <a:pt x="3516061" y="744340"/>
                </a:lnTo>
                <a:lnTo>
                  <a:pt x="0" y="7443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04528" b="-5098"/>
            </a:stretch>
          </a:blipFill>
        </p:spPr>
      </p:sp>
      <p:sp>
        <p:nvSpPr>
          <p:cNvPr id="11" name="TextBox 11"/>
          <p:cNvSpPr txBox="1"/>
          <p:nvPr/>
        </p:nvSpPr>
        <p:spPr>
          <a:xfrm rot="-30646">
            <a:off x="3438027" y="1420003"/>
            <a:ext cx="8129558" cy="115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1"/>
              </a:lnSpc>
              <a:spcBef>
                <a:spcPct val="0"/>
              </a:spcBef>
            </a:pPr>
            <a:r>
              <a:rPr lang="en-US" sz="6786" b="1" spc="-522">
                <a:solidFill>
                  <a:srgbClr val="E3E3E5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GDZIE WYRZUCIĆ</a:t>
            </a:r>
          </a:p>
        </p:txBody>
      </p:sp>
      <p:sp>
        <p:nvSpPr>
          <p:cNvPr id="12" name="Freeform 12"/>
          <p:cNvSpPr/>
          <p:nvPr/>
        </p:nvSpPr>
        <p:spPr>
          <a:xfrm rot="-234808">
            <a:off x="-471922" y="4228836"/>
            <a:ext cx="19718115" cy="1084496"/>
          </a:xfrm>
          <a:custGeom>
            <a:avLst/>
            <a:gdLst/>
            <a:ahLst/>
            <a:cxnLst/>
            <a:rect l="l" t="t" r="r" b="b"/>
            <a:pathLst>
              <a:path w="19718115" h="1084496">
                <a:moveTo>
                  <a:pt x="0" y="0"/>
                </a:moveTo>
                <a:lnTo>
                  <a:pt x="19718114" y="0"/>
                </a:lnTo>
                <a:lnTo>
                  <a:pt x="19718114" y="1084497"/>
                </a:lnTo>
                <a:lnTo>
                  <a:pt x="0" y="10844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34808">
            <a:off x="-319522" y="7502187"/>
            <a:ext cx="19718115" cy="1084496"/>
          </a:xfrm>
          <a:custGeom>
            <a:avLst/>
            <a:gdLst/>
            <a:ahLst/>
            <a:cxnLst/>
            <a:rect l="l" t="t" r="r" b="b"/>
            <a:pathLst>
              <a:path w="19718115" h="1084496">
                <a:moveTo>
                  <a:pt x="0" y="0"/>
                </a:moveTo>
                <a:lnTo>
                  <a:pt x="19718114" y="0"/>
                </a:lnTo>
                <a:lnTo>
                  <a:pt x="19718114" y="1084496"/>
                </a:lnTo>
                <a:lnTo>
                  <a:pt x="0" y="10844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352590">
            <a:off x="178244" y="7920841"/>
            <a:ext cx="3248138" cy="64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7"/>
              </a:lnSpc>
              <a:spcBef>
                <a:spcPct val="0"/>
              </a:spcBef>
            </a:pPr>
            <a:r>
              <a:rPr lang="en-US" sz="3834" b="1" spc="-295">
                <a:solidFill>
                  <a:srgbClr val="EDEDED"/>
                </a:solidFill>
                <a:latin typeface="Garet Bold"/>
                <a:ea typeface="Garet Bold"/>
                <a:cs typeface="Garet Bold"/>
                <a:sym typeface="Garet Bold"/>
              </a:rPr>
              <a:t>papier</a:t>
            </a:r>
          </a:p>
        </p:txBody>
      </p:sp>
      <p:sp>
        <p:nvSpPr>
          <p:cNvPr id="15" name="Freeform 15"/>
          <p:cNvSpPr/>
          <p:nvPr/>
        </p:nvSpPr>
        <p:spPr>
          <a:xfrm rot="-5634808">
            <a:off x="9323275" y="5892934"/>
            <a:ext cx="3516061" cy="744340"/>
          </a:xfrm>
          <a:custGeom>
            <a:avLst/>
            <a:gdLst/>
            <a:ahLst/>
            <a:cxnLst/>
            <a:rect l="l" t="t" r="r" b="b"/>
            <a:pathLst>
              <a:path w="3516061" h="744340">
                <a:moveTo>
                  <a:pt x="0" y="0"/>
                </a:moveTo>
                <a:lnTo>
                  <a:pt x="3516060" y="0"/>
                </a:lnTo>
                <a:lnTo>
                  <a:pt x="3516060" y="744340"/>
                </a:lnTo>
                <a:lnTo>
                  <a:pt x="0" y="7443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04528" b="-5098"/>
            </a:stretch>
          </a:blipFill>
        </p:spPr>
      </p:sp>
      <p:sp>
        <p:nvSpPr>
          <p:cNvPr id="16" name="Freeform 16"/>
          <p:cNvSpPr/>
          <p:nvPr/>
        </p:nvSpPr>
        <p:spPr>
          <a:xfrm rot="-5634808">
            <a:off x="5530665" y="6125282"/>
            <a:ext cx="3516061" cy="744340"/>
          </a:xfrm>
          <a:custGeom>
            <a:avLst/>
            <a:gdLst/>
            <a:ahLst/>
            <a:cxnLst/>
            <a:rect l="l" t="t" r="r" b="b"/>
            <a:pathLst>
              <a:path w="3516061" h="744340">
                <a:moveTo>
                  <a:pt x="0" y="0"/>
                </a:moveTo>
                <a:lnTo>
                  <a:pt x="3516061" y="0"/>
                </a:lnTo>
                <a:lnTo>
                  <a:pt x="3516061" y="744340"/>
                </a:lnTo>
                <a:lnTo>
                  <a:pt x="0" y="7443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04528" b="-5098"/>
            </a:stretch>
          </a:blipFill>
        </p:spPr>
      </p:sp>
      <p:sp>
        <p:nvSpPr>
          <p:cNvPr id="17" name="Freeform 17"/>
          <p:cNvSpPr/>
          <p:nvPr/>
        </p:nvSpPr>
        <p:spPr>
          <a:xfrm rot="-5634808">
            <a:off x="1676177" y="6458400"/>
            <a:ext cx="3516061" cy="744340"/>
          </a:xfrm>
          <a:custGeom>
            <a:avLst/>
            <a:gdLst/>
            <a:ahLst/>
            <a:cxnLst/>
            <a:rect l="l" t="t" r="r" b="b"/>
            <a:pathLst>
              <a:path w="3516061" h="744340">
                <a:moveTo>
                  <a:pt x="0" y="0"/>
                </a:moveTo>
                <a:lnTo>
                  <a:pt x="3516061" y="0"/>
                </a:lnTo>
                <a:lnTo>
                  <a:pt x="3516061" y="744341"/>
                </a:lnTo>
                <a:lnTo>
                  <a:pt x="0" y="7443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04528" b="-5098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0" y="9267825"/>
            <a:ext cx="18350718" cy="1028700"/>
            <a:chOff x="0" y="0"/>
            <a:chExt cx="24467624" cy="137160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4467624" cy="1371600"/>
              <a:chOff x="0" y="0"/>
              <a:chExt cx="4833111" cy="27093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833111" cy="270933"/>
              </a:xfrm>
              <a:custGeom>
                <a:avLst/>
                <a:gdLst/>
                <a:ahLst/>
                <a:cxnLst/>
                <a:rect l="l" t="t" r="r" b="b"/>
                <a:pathLst>
                  <a:path w="4833111" h="270933">
                    <a:moveTo>
                      <a:pt x="0" y="0"/>
                    </a:moveTo>
                    <a:lnTo>
                      <a:pt x="4833111" y="0"/>
                    </a:lnTo>
                    <a:lnTo>
                      <a:pt x="4833111" y="270933"/>
                    </a:lnTo>
                    <a:lnTo>
                      <a:pt x="0" y="2709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38100"/>
                <a:ext cx="4833111" cy="2328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677651" y="319405"/>
              <a:ext cx="23112323" cy="761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05"/>
                </a:lnSpc>
              </a:pPr>
              <a:r>
                <a:rPr lang="en-US" sz="2100" spc="-113">
                  <a:solidFill>
                    <a:srgbClr val="404A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Scenariusz zajęć powstał w ramach projektu edukacyjnego “Elektryczne Śmieci - szkolne centrum kreatywnej edukacji ekologicznej </a:t>
              </a:r>
            </a:p>
            <a:p>
              <a:pPr algn="ctr">
                <a:lnSpc>
                  <a:spcPts val="2205"/>
                </a:lnSpc>
              </a:pPr>
              <a:r>
                <a:rPr lang="en-US" sz="2100" spc="-113">
                  <a:solidFill>
                    <a:srgbClr val="404A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RLG w Twoim mieście – kampania edukacyjna 2024” przy współpracy Fundacji Odzyskaj Środowisko oraz Reverse Logistics Group Polska.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844433" y="1517135"/>
            <a:ext cx="2599637" cy="2599637"/>
          </a:xfrm>
          <a:custGeom>
            <a:avLst/>
            <a:gdLst/>
            <a:ahLst/>
            <a:cxnLst/>
            <a:rect l="l" t="t" r="r" b="b"/>
            <a:pathLst>
              <a:path w="2599637" h="2599637">
                <a:moveTo>
                  <a:pt x="0" y="0"/>
                </a:moveTo>
                <a:lnTo>
                  <a:pt x="2599636" y="0"/>
                </a:lnTo>
                <a:lnTo>
                  <a:pt x="2599636" y="2599636"/>
                </a:lnTo>
                <a:lnTo>
                  <a:pt x="0" y="25996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 rot="-123304">
            <a:off x="3445632" y="2857180"/>
            <a:ext cx="7783798" cy="986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5"/>
              </a:lnSpc>
              <a:spcBef>
                <a:spcPct val="0"/>
              </a:spcBef>
            </a:pPr>
            <a:r>
              <a:rPr lang="en-US" sz="5803" b="1" spc="-446">
                <a:solidFill>
                  <a:srgbClr val="404A59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ŚMIECI?</a:t>
            </a:r>
          </a:p>
        </p:txBody>
      </p:sp>
      <p:sp>
        <p:nvSpPr>
          <p:cNvPr id="25" name="TextBox 25"/>
          <p:cNvSpPr txBox="1"/>
          <p:nvPr/>
        </p:nvSpPr>
        <p:spPr>
          <a:xfrm rot="-627085">
            <a:off x="3887358" y="7689768"/>
            <a:ext cx="3248138" cy="64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7"/>
              </a:lnSpc>
              <a:spcBef>
                <a:spcPct val="0"/>
              </a:spcBef>
            </a:pPr>
            <a:r>
              <a:rPr lang="en-US" sz="3834" b="1" spc="-295">
                <a:solidFill>
                  <a:srgbClr val="EDEDED"/>
                </a:solidFill>
                <a:latin typeface="Garet Bold"/>
                <a:ea typeface="Garet Bold"/>
                <a:cs typeface="Garet Bold"/>
                <a:sym typeface="Garet Bold"/>
              </a:rPr>
              <a:t>szkło</a:t>
            </a:r>
          </a:p>
        </p:txBody>
      </p:sp>
      <p:sp>
        <p:nvSpPr>
          <p:cNvPr id="26" name="TextBox 26"/>
          <p:cNvSpPr txBox="1"/>
          <p:nvPr/>
        </p:nvSpPr>
        <p:spPr>
          <a:xfrm rot="174777">
            <a:off x="7863963" y="7392524"/>
            <a:ext cx="3248138" cy="64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7"/>
              </a:lnSpc>
              <a:spcBef>
                <a:spcPct val="0"/>
              </a:spcBef>
            </a:pPr>
            <a:r>
              <a:rPr lang="en-US" sz="3834" b="1" spc="-295">
                <a:solidFill>
                  <a:srgbClr val="404A59"/>
                </a:solidFill>
                <a:latin typeface="Garet Bold"/>
                <a:ea typeface="Garet Bold"/>
                <a:cs typeface="Garet Bold"/>
                <a:sym typeface="Garet Bold"/>
              </a:rPr>
              <a:t>metal i plastik</a:t>
            </a:r>
          </a:p>
        </p:txBody>
      </p:sp>
      <p:sp>
        <p:nvSpPr>
          <p:cNvPr id="27" name="TextBox 27"/>
          <p:cNvSpPr txBox="1"/>
          <p:nvPr/>
        </p:nvSpPr>
        <p:spPr>
          <a:xfrm rot="-346871">
            <a:off x="11377416" y="7191927"/>
            <a:ext cx="3248138" cy="64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7"/>
              </a:lnSpc>
              <a:spcBef>
                <a:spcPct val="0"/>
              </a:spcBef>
            </a:pPr>
            <a:r>
              <a:rPr lang="en-US" sz="3834" b="1" spc="-295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zmieszane</a:t>
            </a:r>
          </a:p>
        </p:txBody>
      </p:sp>
      <p:sp>
        <p:nvSpPr>
          <p:cNvPr id="28" name="TextBox 28"/>
          <p:cNvSpPr txBox="1"/>
          <p:nvPr/>
        </p:nvSpPr>
        <p:spPr>
          <a:xfrm rot="371101">
            <a:off x="14949875" y="7478336"/>
            <a:ext cx="3183119" cy="1321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7"/>
              </a:lnSpc>
              <a:spcBef>
                <a:spcPct val="0"/>
              </a:spcBef>
            </a:pPr>
            <a:r>
              <a:rPr lang="en-US" sz="3834" b="1" spc="-295">
                <a:solidFill>
                  <a:srgbClr val="EDEDED"/>
                </a:solidFill>
                <a:latin typeface="Garet Bold"/>
                <a:ea typeface="Garet Bold"/>
                <a:cs typeface="Garet Bold"/>
                <a:sym typeface="Garet Bold"/>
              </a:rPr>
              <a:t>elektryczne śmieci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2718" y="-238125"/>
            <a:ext cx="18288000" cy="10287000"/>
            <a:chOff x="0" y="0"/>
            <a:chExt cx="24384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b="2490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7850" b="7850"/>
            <a:stretch>
              <a:fillRect/>
            </a:stretch>
          </p:blipFill>
          <p:spPr>
            <a:xfrm>
              <a:off x="1219200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15471"/>
            <a:stretch>
              <a:fillRect/>
            </a:stretch>
          </p:blipFill>
          <p:spPr>
            <a:xfrm>
              <a:off x="0" y="6858000"/>
              <a:ext cx="12192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t="7706" b="7706"/>
            <a:stretch>
              <a:fillRect/>
            </a:stretch>
          </p:blipFill>
          <p:spPr>
            <a:xfrm>
              <a:off x="12192000" y="685800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 rot="5400000">
            <a:off x="-4437996" y="2550575"/>
            <a:ext cx="27163991" cy="747010"/>
            <a:chOff x="0" y="0"/>
            <a:chExt cx="36218655" cy="9960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109328" cy="996013"/>
            </a:xfrm>
            <a:custGeom>
              <a:avLst/>
              <a:gdLst/>
              <a:ahLst/>
              <a:cxnLst/>
              <a:rect l="l" t="t" r="r" b="b"/>
              <a:pathLst>
                <a:path w="18109328" h="996013">
                  <a:moveTo>
                    <a:pt x="0" y="0"/>
                  </a:moveTo>
                  <a:lnTo>
                    <a:pt x="18109328" y="0"/>
                  </a:lnTo>
                  <a:lnTo>
                    <a:pt x="18109328" y="996013"/>
                  </a:lnTo>
                  <a:lnTo>
                    <a:pt x="0" y="996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18109328" y="0"/>
              <a:ext cx="18109328" cy="996013"/>
            </a:xfrm>
            <a:custGeom>
              <a:avLst/>
              <a:gdLst/>
              <a:ahLst/>
              <a:cxnLst/>
              <a:rect l="l" t="t" r="r" b="b"/>
              <a:pathLst>
                <a:path w="18109328" h="996013">
                  <a:moveTo>
                    <a:pt x="18109327" y="0"/>
                  </a:moveTo>
                  <a:lnTo>
                    <a:pt x="0" y="0"/>
                  </a:lnTo>
                  <a:lnTo>
                    <a:pt x="0" y="996013"/>
                  </a:lnTo>
                  <a:lnTo>
                    <a:pt x="18109327" y="996013"/>
                  </a:lnTo>
                  <a:lnTo>
                    <a:pt x="18109327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-4437996" y="4531870"/>
            <a:ext cx="27163991" cy="747010"/>
            <a:chOff x="0" y="0"/>
            <a:chExt cx="36218655" cy="99601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109328" cy="996013"/>
            </a:xfrm>
            <a:custGeom>
              <a:avLst/>
              <a:gdLst/>
              <a:ahLst/>
              <a:cxnLst/>
              <a:rect l="l" t="t" r="r" b="b"/>
              <a:pathLst>
                <a:path w="18109328" h="996013">
                  <a:moveTo>
                    <a:pt x="0" y="0"/>
                  </a:moveTo>
                  <a:lnTo>
                    <a:pt x="18109328" y="0"/>
                  </a:lnTo>
                  <a:lnTo>
                    <a:pt x="18109328" y="996013"/>
                  </a:lnTo>
                  <a:lnTo>
                    <a:pt x="0" y="996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flipH="1">
              <a:off x="18109328" y="0"/>
              <a:ext cx="18109328" cy="996013"/>
            </a:xfrm>
            <a:custGeom>
              <a:avLst/>
              <a:gdLst/>
              <a:ahLst/>
              <a:cxnLst/>
              <a:rect l="l" t="t" r="r" b="b"/>
              <a:pathLst>
                <a:path w="18109328" h="996013">
                  <a:moveTo>
                    <a:pt x="18109327" y="0"/>
                  </a:moveTo>
                  <a:lnTo>
                    <a:pt x="0" y="0"/>
                  </a:lnTo>
                  <a:lnTo>
                    <a:pt x="0" y="996013"/>
                  </a:lnTo>
                  <a:lnTo>
                    <a:pt x="18109327" y="996013"/>
                  </a:lnTo>
                  <a:lnTo>
                    <a:pt x="18109327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 rot="-60660">
            <a:off x="2754531" y="4655817"/>
            <a:ext cx="12029576" cy="111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14"/>
              </a:lnSpc>
              <a:spcBef>
                <a:spcPct val="0"/>
              </a:spcBef>
            </a:pPr>
            <a:r>
              <a:rPr lang="en-US" sz="6439" b="1" spc="-495">
                <a:solidFill>
                  <a:srgbClr val="FFFFF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Z ELEKTRYCZNYMI ŚMIECIAMI?</a:t>
            </a:r>
          </a:p>
        </p:txBody>
      </p:sp>
      <p:sp>
        <p:nvSpPr>
          <p:cNvPr id="15" name="TextBox 15"/>
          <p:cNvSpPr txBox="1"/>
          <p:nvPr/>
        </p:nvSpPr>
        <p:spPr>
          <a:xfrm rot="-395257">
            <a:off x="7345958" y="2733994"/>
            <a:ext cx="4326704" cy="1356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90"/>
              </a:lnSpc>
              <a:spcBef>
                <a:spcPct val="0"/>
              </a:spcBef>
            </a:pPr>
            <a:r>
              <a:rPr lang="en-US" sz="7993" b="1" spc="-615">
                <a:solidFill>
                  <a:srgbClr val="FFFFF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DOKĄD</a:t>
            </a:r>
          </a:p>
        </p:txBody>
      </p:sp>
      <p:sp>
        <p:nvSpPr>
          <p:cNvPr id="16" name="TextBox 16"/>
          <p:cNvSpPr txBox="1"/>
          <p:nvPr/>
        </p:nvSpPr>
        <p:spPr>
          <a:xfrm rot="-282377">
            <a:off x="1255319" y="405246"/>
            <a:ext cx="6815113" cy="1180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 spc="-261">
                <a:solidFill>
                  <a:srgbClr val="EDEDED"/>
                </a:solidFill>
                <a:latin typeface="Garet Bold"/>
                <a:ea typeface="Garet Bold"/>
                <a:cs typeface="Garet Bold"/>
                <a:sym typeface="Garet Bold"/>
              </a:rPr>
              <a:t>do Punktu Selektywnej Zbiórki Odpadów Komunalnych</a:t>
            </a:r>
          </a:p>
        </p:txBody>
      </p:sp>
      <p:sp>
        <p:nvSpPr>
          <p:cNvPr id="17" name="TextBox 17"/>
          <p:cNvSpPr txBox="1"/>
          <p:nvPr/>
        </p:nvSpPr>
        <p:spPr>
          <a:xfrm rot="864896">
            <a:off x="12289246" y="2546930"/>
            <a:ext cx="5024081" cy="1180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 spc="-261">
                <a:solidFill>
                  <a:srgbClr val="FFFFF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na zbiórkę elektrycznych śmieci</a:t>
            </a:r>
          </a:p>
        </p:txBody>
      </p:sp>
      <p:sp>
        <p:nvSpPr>
          <p:cNvPr id="18" name="TextBox 18"/>
          <p:cNvSpPr txBox="1"/>
          <p:nvPr/>
        </p:nvSpPr>
        <p:spPr>
          <a:xfrm rot="117500">
            <a:off x="80619" y="7142154"/>
            <a:ext cx="7769692" cy="1180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 spc="-261">
                <a:solidFill>
                  <a:srgbClr val="FFFFF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do specjalnych pojemników na elektryczne śmieci</a:t>
            </a:r>
          </a:p>
        </p:txBody>
      </p:sp>
      <p:sp>
        <p:nvSpPr>
          <p:cNvPr id="19" name="TextBox 19"/>
          <p:cNvSpPr txBox="1"/>
          <p:nvPr/>
        </p:nvSpPr>
        <p:spPr>
          <a:xfrm rot="-282377">
            <a:off x="11019940" y="6825062"/>
            <a:ext cx="6331481" cy="1187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  <a:spcBef>
                <a:spcPct val="0"/>
              </a:spcBef>
            </a:pPr>
            <a:r>
              <a:rPr lang="en-US" sz="3400" b="1" spc="-261">
                <a:solidFill>
                  <a:srgbClr val="EDEDED"/>
                </a:solidFill>
                <a:latin typeface="Garet Bold"/>
                <a:ea typeface="Garet Bold"/>
                <a:cs typeface="Garet Bold"/>
                <a:sym typeface="Garet Bold"/>
              </a:rPr>
              <a:t>do sklepów ze sprzętem elektrycznym i elektronicznym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0" y="9267825"/>
            <a:ext cx="18350718" cy="1028700"/>
            <a:chOff x="0" y="0"/>
            <a:chExt cx="24467624" cy="1371600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24467624" cy="1371600"/>
              <a:chOff x="0" y="0"/>
              <a:chExt cx="4833111" cy="27093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833111" cy="270933"/>
              </a:xfrm>
              <a:custGeom>
                <a:avLst/>
                <a:gdLst/>
                <a:ahLst/>
                <a:cxnLst/>
                <a:rect l="l" t="t" r="r" b="b"/>
                <a:pathLst>
                  <a:path w="4833111" h="270933">
                    <a:moveTo>
                      <a:pt x="0" y="0"/>
                    </a:moveTo>
                    <a:lnTo>
                      <a:pt x="4833111" y="0"/>
                    </a:lnTo>
                    <a:lnTo>
                      <a:pt x="4833111" y="270933"/>
                    </a:lnTo>
                    <a:lnTo>
                      <a:pt x="0" y="2709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38100"/>
                <a:ext cx="4833111" cy="2328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677651" y="319405"/>
              <a:ext cx="23112323" cy="761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05"/>
                </a:lnSpc>
              </a:pPr>
              <a:r>
                <a:rPr lang="en-US" sz="2100" spc="-113">
                  <a:solidFill>
                    <a:srgbClr val="404A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Scenariusz zajęć powstał w ramach projektu edukacyjnego “Elektryczne Śmieci - szkolne centrum kreatywnej edukacji ekologicznej </a:t>
              </a:r>
            </a:p>
            <a:p>
              <a:pPr algn="ctr">
                <a:lnSpc>
                  <a:spcPts val="2205"/>
                </a:lnSpc>
              </a:pPr>
              <a:r>
                <a:rPr lang="en-US" sz="2100" spc="-113">
                  <a:solidFill>
                    <a:srgbClr val="404A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RLG w Twoim mieście – kampania edukacyjna 2024” przy współpracy Fundacji Odzyskaj Środowisko oraz Reverse Logistics Group Polska.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6873" y="3801221"/>
            <a:ext cx="5635851" cy="2290956"/>
            <a:chOff x="0" y="0"/>
            <a:chExt cx="1484339" cy="603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4339" cy="603379"/>
            </a:xfrm>
            <a:custGeom>
              <a:avLst/>
              <a:gdLst/>
              <a:ahLst/>
              <a:cxnLst/>
              <a:rect l="l" t="t" r="r" b="b"/>
              <a:pathLst>
                <a:path w="1484339" h="603379">
                  <a:moveTo>
                    <a:pt x="70058" y="0"/>
                  </a:moveTo>
                  <a:lnTo>
                    <a:pt x="1414281" y="0"/>
                  </a:lnTo>
                  <a:cubicBezTo>
                    <a:pt x="1452973" y="0"/>
                    <a:pt x="1484339" y="31366"/>
                    <a:pt x="1484339" y="70058"/>
                  </a:cubicBezTo>
                  <a:lnTo>
                    <a:pt x="1484339" y="533321"/>
                  </a:lnTo>
                  <a:cubicBezTo>
                    <a:pt x="1484339" y="551902"/>
                    <a:pt x="1476958" y="569721"/>
                    <a:pt x="1463820" y="582860"/>
                  </a:cubicBezTo>
                  <a:cubicBezTo>
                    <a:pt x="1450681" y="595998"/>
                    <a:pt x="1432862" y="603379"/>
                    <a:pt x="1414281" y="603379"/>
                  </a:cubicBezTo>
                  <a:lnTo>
                    <a:pt x="70058" y="603379"/>
                  </a:lnTo>
                  <a:cubicBezTo>
                    <a:pt x="31366" y="603379"/>
                    <a:pt x="0" y="572013"/>
                    <a:pt x="0" y="533321"/>
                  </a:cubicBezTo>
                  <a:lnTo>
                    <a:pt x="0" y="70058"/>
                  </a:lnTo>
                  <a:cubicBezTo>
                    <a:pt x="0" y="31366"/>
                    <a:pt x="31366" y="0"/>
                    <a:pt x="700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484339" cy="60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932260" y="7872559"/>
            <a:ext cx="5961882" cy="1319066"/>
          </a:xfrm>
          <a:custGeom>
            <a:avLst/>
            <a:gdLst/>
            <a:ahLst/>
            <a:cxnLst/>
            <a:rect l="l" t="t" r="r" b="b"/>
            <a:pathLst>
              <a:path w="5961882" h="1319066">
                <a:moveTo>
                  <a:pt x="0" y="0"/>
                </a:moveTo>
                <a:lnTo>
                  <a:pt x="5961882" y="0"/>
                </a:lnTo>
                <a:lnTo>
                  <a:pt x="5961882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63059" y="7872559"/>
            <a:ext cx="5961882" cy="1319066"/>
          </a:xfrm>
          <a:custGeom>
            <a:avLst/>
            <a:gdLst/>
            <a:ahLst/>
            <a:cxnLst/>
            <a:rect l="l" t="t" r="r" b="b"/>
            <a:pathLst>
              <a:path w="5961882" h="1319066">
                <a:moveTo>
                  <a:pt x="0" y="0"/>
                </a:moveTo>
                <a:lnTo>
                  <a:pt x="5961882" y="0"/>
                </a:lnTo>
                <a:lnTo>
                  <a:pt x="5961882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3858" y="7872559"/>
            <a:ext cx="5961882" cy="1319066"/>
          </a:xfrm>
          <a:custGeom>
            <a:avLst/>
            <a:gdLst/>
            <a:ahLst/>
            <a:cxnLst/>
            <a:rect l="l" t="t" r="r" b="b"/>
            <a:pathLst>
              <a:path w="5961882" h="1319066">
                <a:moveTo>
                  <a:pt x="0" y="0"/>
                </a:moveTo>
                <a:lnTo>
                  <a:pt x="5961882" y="0"/>
                </a:lnTo>
                <a:lnTo>
                  <a:pt x="5961882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56873" y="6308677"/>
            <a:ext cx="5635851" cy="2290956"/>
            <a:chOff x="0" y="0"/>
            <a:chExt cx="1484339" cy="6033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84339" cy="603379"/>
            </a:xfrm>
            <a:custGeom>
              <a:avLst/>
              <a:gdLst/>
              <a:ahLst/>
              <a:cxnLst/>
              <a:rect l="l" t="t" r="r" b="b"/>
              <a:pathLst>
                <a:path w="1484339" h="603379">
                  <a:moveTo>
                    <a:pt x="70058" y="0"/>
                  </a:moveTo>
                  <a:lnTo>
                    <a:pt x="1414281" y="0"/>
                  </a:lnTo>
                  <a:cubicBezTo>
                    <a:pt x="1452973" y="0"/>
                    <a:pt x="1484339" y="31366"/>
                    <a:pt x="1484339" y="70058"/>
                  </a:cubicBezTo>
                  <a:lnTo>
                    <a:pt x="1484339" y="533321"/>
                  </a:lnTo>
                  <a:cubicBezTo>
                    <a:pt x="1484339" y="551902"/>
                    <a:pt x="1476958" y="569721"/>
                    <a:pt x="1463820" y="582860"/>
                  </a:cubicBezTo>
                  <a:cubicBezTo>
                    <a:pt x="1450681" y="595998"/>
                    <a:pt x="1432862" y="603379"/>
                    <a:pt x="1414281" y="603379"/>
                  </a:cubicBezTo>
                  <a:lnTo>
                    <a:pt x="70058" y="603379"/>
                  </a:lnTo>
                  <a:cubicBezTo>
                    <a:pt x="31366" y="603379"/>
                    <a:pt x="0" y="572013"/>
                    <a:pt x="0" y="533321"/>
                  </a:cubicBezTo>
                  <a:lnTo>
                    <a:pt x="0" y="70058"/>
                  </a:lnTo>
                  <a:cubicBezTo>
                    <a:pt x="0" y="31366"/>
                    <a:pt x="31366" y="0"/>
                    <a:pt x="700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484339" cy="60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326074" y="3801221"/>
            <a:ext cx="5635851" cy="2290956"/>
            <a:chOff x="0" y="0"/>
            <a:chExt cx="1484339" cy="6033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84339" cy="603379"/>
            </a:xfrm>
            <a:custGeom>
              <a:avLst/>
              <a:gdLst/>
              <a:ahLst/>
              <a:cxnLst/>
              <a:rect l="l" t="t" r="r" b="b"/>
              <a:pathLst>
                <a:path w="1484339" h="603379">
                  <a:moveTo>
                    <a:pt x="70058" y="0"/>
                  </a:moveTo>
                  <a:lnTo>
                    <a:pt x="1414281" y="0"/>
                  </a:lnTo>
                  <a:cubicBezTo>
                    <a:pt x="1452973" y="0"/>
                    <a:pt x="1484339" y="31366"/>
                    <a:pt x="1484339" y="70058"/>
                  </a:cubicBezTo>
                  <a:lnTo>
                    <a:pt x="1484339" y="533321"/>
                  </a:lnTo>
                  <a:cubicBezTo>
                    <a:pt x="1484339" y="551902"/>
                    <a:pt x="1476958" y="569721"/>
                    <a:pt x="1463820" y="582860"/>
                  </a:cubicBezTo>
                  <a:cubicBezTo>
                    <a:pt x="1450681" y="595998"/>
                    <a:pt x="1432862" y="603379"/>
                    <a:pt x="1414281" y="603379"/>
                  </a:cubicBezTo>
                  <a:lnTo>
                    <a:pt x="70058" y="603379"/>
                  </a:lnTo>
                  <a:cubicBezTo>
                    <a:pt x="31366" y="603379"/>
                    <a:pt x="0" y="572013"/>
                    <a:pt x="0" y="533321"/>
                  </a:cubicBezTo>
                  <a:lnTo>
                    <a:pt x="0" y="70058"/>
                  </a:lnTo>
                  <a:cubicBezTo>
                    <a:pt x="0" y="31366"/>
                    <a:pt x="31366" y="0"/>
                    <a:pt x="700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484339" cy="60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326074" y="6308677"/>
            <a:ext cx="5635851" cy="2290956"/>
            <a:chOff x="0" y="0"/>
            <a:chExt cx="1484339" cy="6033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84339" cy="603379"/>
            </a:xfrm>
            <a:custGeom>
              <a:avLst/>
              <a:gdLst/>
              <a:ahLst/>
              <a:cxnLst/>
              <a:rect l="l" t="t" r="r" b="b"/>
              <a:pathLst>
                <a:path w="1484339" h="603379">
                  <a:moveTo>
                    <a:pt x="70058" y="0"/>
                  </a:moveTo>
                  <a:lnTo>
                    <a:pt x="1414281" y="0"/>
                  </a:lnTo>
                  <a:cubicBezTo>
                    <a:pt x="1452973" y="0"/>
                    <a:pt x="1484339" y="31366"/>
                    <a:pt x="1484339" y="70058"/>
                  </a:cubicBezTo>
                  <a:lnTo>
                    <a:pt x="1484339" y="533321"/>
                  </a:lnTo>
                  <a:cubicBezTo>
                    <a:pt x="1484339" y="551902"/>
                    <a:pt x="1476958" y="569721"/>
                    <a:pt x="1463820" y="582860"/>
                  </a:cubicBezTo>
                  <a:cubicBezTo>
                    <a:pt x="1450681" y="595998"/>
                    <a:pt x="1432862" y="603379"/>
                    <a:pt x="1414281" y="603379"/>
                  </a:cubicBezTo>
                  <a:lnTo>
                    <a:pt x="70058" y="603379"/>
                  </a:lnTo>
                  <a:cubicBezTo>
                    <a:pt x="31366" y="603379"/>
                    <a:pt x="0" y="572013"/>
                    <a:pt x="0" y="533321"/>
                  </a:cubicBezTo>
                  <a:lnTo>
                    <a:pt x="0" y="70058"/>
                  </a:lnTo>
                  <a:cubicBezTo>
                    <a:pt x="0" y="31366"/>
                    <a:pt x="31366" y="0"/>
                    <a:pt x="700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1484339" cy="60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095276" y="3801221"/>
            <a:ext cx="5635851" cy="2290956"/>
            <a:chOff x="0" y="0"/>
            <a:chExt cx="1484339" cy="6033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84339" cy="603379"/>
            </a:xfrm>
            <a:custGeom>
              <a:avLst/>
              <a:gdLst/>
              <a:ahLst/>
              <a:cxnLst/>
              <a:rect l="l" t="t" r="r" b="b"/>
              <a:pathLst>
                <a:path w="1484339" h="603379">
                  <a:moveTo>
                    <a:pt x="70058" y="0"/>
                  </a:moveTo>
                  <a:lnTo>
                    <a:pt x="1414281" y="0"/>
                  </a:lnTo>
                  <a:cubicBezTo>
                    <a:pt x="1452973" y="0"/>
                    <a:pt x="1484339" y="31366"/>
                    <a:pt x="1484339" y="70058"/>
                  </a:cubicBezTo>
                  <a:lnTo>
                    <a:pt x="1484339" y="533321"/>
                  </a:lnTo>
                  <a:cubicBezTo>
                    <a:pt x="1484339" y="551902"/>
                    <a:pt x="1476958" y="569721"/>
                    <a:pt x="1463820" y="582860"/>
                  </a:cubicBezTo>
                  <a:cubicBezTo>
                    <a:pt x="1450681" y="595998"/>
                    <a:pt x="1432862" y="603379"/>
                    <a:pt x="1414281" y="603379"/>
                  </a:cubicBezTo>
                  <a:lnTo>
                    <a:pt x="70058" y="603379"/>
                  </a:lnTo>
                  <a:cubicBezTo>
                    <a:pt x="31366" y="603379"/>
                    <a:pt x="0" y="572013"/>
                    <a:pt x="0" y="533321"/>
                  </a:cubicBezTo>
                  <a:lnTo>
                    <a:pt x="0" y="70058"/>
                  </a:lnTo>
                  <a:cubicBezTo>
                    <a:pt x="0" y="31366"/>
                    <a:pt x="31366" y="0"/>
                    <a:pt x="700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484339" cy="60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095276" y="6308677"/>
            <a:ext cx="5635851" cy="2290956"/>
            <a:chOff x="0" y="0"/>
            <a:chExt cx="1484339" cy="60337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84339" cy="603379"/>
            </a:xfrm>
            <a:custGeom>
              <a:avLst/>
              <a:gdLst/>
              <a:ahLst/>
              <a:cxnLst/>
              <a:rect l="l" t="t" r="r" b="b"/>
              <a:pathLst>
                <a:path w="1484339" h="603379">
                  <a:moveTo>
                    <a:pt x="70058" y="0"/>
                  </a:moveTo>
                  <a:lnTo>
                    <a:pt x="1414281" y="0"/>
                  </a:lnTo>
                  <a:cubicBezTo>
                    <a:pt x="1452973" y="0"/>
                    <a:pt x="1484339" y="31366"/>
                    <a:pt x="1484339" y="70058"/>
                  </a:cubicBezTo>
                  <a:lnTo>
                    <a:pt x="1484339" y="533321"/>
                  </a:lnTo>
                  <a:cubicBezTo>
                    <a:pt x="1484339" y="551902"/>
                    <a:pt x="1476958" y="569721"/>
                    <a:pt x="1463820" y="582860"/>
                  </a:cubicBezTo>
                  <a:cubicBezTo>
                    <a:pt x="1450681" y="595998"/>
                    <a:pt x="1432862" y="603379"/>
                    <a:pt x="1414281" y="603379"/>
                  </a:cubicBezTo>
                  <a:lnTo>
                    <a:pt x="70058" y="603379"/>
                  </a:lnTo>
                  <a:cubicBezTo>
                    <a:pt x="31366" y="603379"/>
                    <a:pt x="0" y="572013"/>
                    <a:pt x="0" y="533321"/>
                  </a:cubicBezTo>
                  <a:lnTo>
                    <a:pt x="0" y="70058"/>
                  </a:lnTo>
                  <a:cubicBezTo>
                    <a:pt x="0" y="31366"/>
                    <a:pt x="31366" y="0"/>
                    <a:pt x="700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1484339" cy="60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 rot="-153931">
            <a:off x="1275249" y="692300"/>
            <a:ext cx="15244747" cy="1789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71"/>
              </a:lnSpc>
            </a:pPr>
            <a:r>
              <a:rPr lang="en-US" sz="14523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RECYKLING</a:t>
            </a:r>
          </a:p>
        </p:txBody>
      </p:sp>
      <p:sp>
        <p:nvSpPr>
          <p:cNvPr id="24" name="TextBox 24"/>
          <p:cNvSpPr txBox="1"/>
          <p:nvPr/>
        </p:nvSpPr>
        <p:spPr>
          <a:xfrm rot="-72028">
            <a:off x="6241606" y="2289347"/>
            <a:ext cx="11445230" cy="682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2"/>
              </a:lnSpc>
            </a:pPr>
            <a:r>
              <a:rPr lang="en-US" sz="5928" b="1">
                <a:solidFill>
                  <a:srgbClr val="EB5D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elektrycznych śmieci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418149" y="4646979"/>
            <a:ext cx="2736476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gumowe uszczelki </a:t>
            </a:r>
          </a:p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np. z pralki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365274" y="7306836"/>
            <a:ext cx="2736476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gumowe klapki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134475" y="4646979"/>
            <a:ext cx="2736476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kable </a:t>
            </a:r>
          </a:p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elektryczne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134475" y="7306836"/>
            <a:ext cx="2736476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żagle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090307" y="4445698"/>
            <a:ext cx="2557606" cy="92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metale </a:t>
            </a:r>
          </a:p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 urządzeń elektrycznych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903676" y="7306836"/>
            <a:ext cx="2736476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instrumenty</a:t>
            </a:r>
          </a:p>
        </p:txBody>
      </p: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444968" y="3310402"/>
            <a:ext cx="2937881" cy="2850920"/>
            <a:chOff x="0" y="0"/>
            <a:chExt cx="6350000" cy="6162040"/>
          </a:xfrm>
        </p:grpSpPr>
        <p:sp>
          <p:nvSpPr>
            <p:cNvPr id="32" name="Freeform 32"/>
            <p:cNvSpPr/>
            <p:nvPr/>
          </p:nvSpPr>
          <p:spPr>
            <a:xfrm>
              <a:off x="431800" y="43180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5486400" y="0"/>
                  </a:moveTo>
                  <a:lnTo>
                    <a:pt x="5486400" y="5298440"/>
                  </a:lnTo>
                  <a:lnTo>
                    <a:pt x="0" y="529844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solidFill>
              <a:srgbClr val="93C23E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0" y="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431800" y="0"/>
                  </a:moveTo>
                  <a:lnTo>
                    <a:pt x="0" y="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blipFill>
              <a:blip r:embed="rId3"/>
              <a:stretch>
                <a:fillRect r="-45326"/>
              </a:stretch>
            </a:blipFill>
          </p:spPr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444968" y="6308677"/>
            <a:ext cx="2937881" cy="2850920"/>
            <a:chOff x="0" y="0"/>
            <a:chExt cx="6350000" cy="6162040"/>
          </a:xfrm>
        </p:grpSpPr>
        <p:sp>
          <p:nvSpPr>
            <p:cNvPr id="35" name="Freeform 35"/>
            <p:cNvSpPr/>
            <p:nvPr/>
          </p:nvSpPr>
          <p:spPr>
            <a:xfrm>
              <a:off x="431800" y="43180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5486400" y="0"/>
                  </a:moveTo>
                  <a:lnTo>
                    <a:pt x="5486400" y="5298440"/>
                  </a:lnTo>
                  <a:lnTo>
                    <a:pt x="0" y="529844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solidFill>
              <a:srgbClr val="93C23E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0" y="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431800" y="0"/>
                  </a:moveTo>
                  <a:lnTo>
                    <a:pt x="0" y="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blipFill>
              <a:blip r:embed="rId4"/>
              <a:stretch>
                <a:fillRect l="-64492" t="-19325" r="-15452" b="-5192"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0" y="9267825"/>
            <a:ext cx="18350718" cy="1028700"/>
            <a:chOff x="0" y="0"/>
            <a:chExt cx="24467624" cy="1371600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24467624" cy="1371600"/>
              <a:chOff x="0" y="0"/>
              <a:chExt cx="4833111" cy="270933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4833111" cy="270933"/>
              </a:xfrm>
              <a:custGeom>
                <a:avLst/>
                <a:gdLst/>
                <a:ahLst/>
                <a:cxnLst/>
                <a:rect l="l" t="t" r="r" b="b"/>
                <a:pathLst>
                  <a:path w="4833111" h="270933">
                    <a:moveTo>
                      <a:pt x="0" y="0"/>
                    </a:moveTo>
                    <a:lnTo>
                      <a:pt x="4833111" y="0"/>
                    </a:lnTo>
                    <a:lnTo>
                      <a:pt x="4833111" y="270933"/>
                    </a:lnTo>
                    <a:lnTo>
                      <a:pt x="0" y="2709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38100"/>
                <a:ext cx="4833111" cy="2328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677651" y="319405"/>
              <a:ext cx="23112323" cy="761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05"/>
                </a:lnSpc>
              </a:pPr>
              <a:r>
                <a:rPr lang="en-US" sz="2100" spc="-113">
                  <a:solidFill>
                    <a:srgbClr val="404A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Scenariusz zajęć powstał w ramach projektu edukacyjnego “Elektryczne Śmieci - szkolne centrum kreatywnej edukacji ekologicznej </a:t>
              </a:r>
            </a:p>
            <a:p>
              <a:pPr algn="ctr">
                <a:lnSpc>
                  <a:spcPts val="2205"/>
                </a:lnSpc>
              </a:pPr>
              <a:r>
                <a:rPr lang="en-US" sz="2100" spc="-113">
                  <a:solidFill>
                    <a:srgbClr val="404A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RLG w Twoim mieście – kampania edukacyjna 2024” przy współpracy Fundacji Odzyskaj Środowisko oraz Reverse Logistics Group Polska.</a:t>
              </a:r>
            </a:p>
          </p:txBody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6287974" y="3310402"/>
            <a:ext cx="2937881" cy="2850920"/>
            <a:chOff x="0" y="0"/>
            <a:chExt cx="6350000" cy="6162040"/>
          </a:xfrm>
        </p:grpSpPr>
        <p:sp>
          <p:nvSpPr>
            <p:cNvPr id="43" name="Freeform 43"/>
            <p:cNvSpPr/>
            <p:nvPr/>
          </p:nvSpPr>
          <p:spPr>
            <a:xfrm>
              <a:off x="431800" y="43180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5486400" y="0"/>
                  </a:moveTo>
                  <a:lnTo>
                    <a:pt x="5486400" y="5298440"/>
                  </a:lnTo>
                  <a:lnTo>
                    <a:pt x="0" y="529844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solidFill>
              <a:srgbClr val="2E87C3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431800" y="0"/>
                  </a:moveTo>
                  <a:lnTo>
                    <a:pt x="0" y="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blipFill>
              <a:blip r:embed="rId5"/>
              <a:stretch>
                <a:fillRect l="-22527" r="-22527"/>
              </a:stretch>
            </a:blipFill>
          </p:spPr>
        </p:sp>
      </p:grp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6326074" y="6308677"/>
            <a:ext cx="2937881" cy="2850920"/>
            <a:chOff x="0" y="0"/>
            <a:chExt cx="6350000" cy="6162040"/>
          </a:xfrm>
        </p:grpSpPr>
        <p:sp>
          <p:nvSpPr>
            <p:cNvPr id="46" name="Freeform 46"/>
            <p:cNvSpPr/>
            <p:nvPr/>
          </p:nvSpPr>
          <p:spPr>
            <a:xfrm>
              <a:off x="431800" y="43180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5486400" y="0"/>
                  </a:moveTo>
                  <a:lnTo>
                    <a:pt x="5486400" y="5298440"/>
                  </a:lnTo>
                  <a:lnTo>
                    <a:pt x="0" y="529844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solidFill>
              <a:srgbClr val="2E87C3"/>
            </a:solidFill>
          </p:spPr>
        </p:sp>
        <p:sp>
          <p:nvSpPr>
            <p:cNvPr id="47" name="Freeform 47"/>
            <p:cNvSpPr/>
            <p:nvPr/>
          </p:nvSpPr>
          <p:spPr>
            <a:xfrm>
              <a:off x="0" y="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431800" y="0"/>
                  </a:moveTo>
                  <a:lnTo>
                    <a:pt x="0" y="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blipFill>
              <a:blip r:embed="rId6"/>
              <a:stretch>
                <a:fillRect l="-67443" t="-19325" r="-32581" b="-22186"/>
              </a:stretch>
            </a:blipFill>
          </p:spPr>
        </p:sp>
      </p:grpSp>
      <p:grpSp>
        <p:nvGrpSpPr>
          <p:cNvPr id="48" name="Group 48"/>
          <p:cNvGrpSpPr>
            <a:grpSpLocks noChangeAspect="1"/>
          </p:cNvGrpSpPr>
          <p:nvPr/>
        </p:nvGrpSpPr>
        <p:grpSpPr>
          <a:xfrm>
            <a:off x="12057176" y="3381557"/>
            <a:ext cx="2937881" cy="2850920"/>
            <a:chOff x="0" y="0"/>
            <a:chExt cx="6350000" cy="6162040"/>
          </a:xfrm>
        </p:grpSpPr>
        <p:sp>
          <p:nvSpPr>
            <p:cNvPr id="49" name="Freeform 49"/>
            <p:cNvSpPr/>
            <p:nvPr/>
          </p:nvSpPr>
          <p:spPr>
            <a:xfrm>
              <a:off x="431800" y="43180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5486400" y="0"/>
                  </a:moveTo>
                  <a:lnTo>
                    <a:pt x="5486400" y="5298440"/>
                  </a:lnTo>
                  <a:lnTo>
                    <a:pt x="0" y="529844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solidFill>
              <a:srgbClr val="EB5D3E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0" y="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431800" y="0"/>
                  </a:moveTo>
                  <a:lnTo>
                    <a:pt x="0" y="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blipFill>
              <a:blip r:embed="rId7"/>
              <a:stretch>
                <a:fillRect l="-18547" r="-18547"/>
              </a:stretch>
            </a:blipFill>
          </p:spPr>
        </p:sp>
      </p:grpSp>
      <p:grpSp>
        <p:nvGrpSpPr>
          <p:cNvPr id="51" name="Group 51"/>
          <p:cNvGrpSpPr>
            <a:grpSpLocks noChangeAspect="1"/>
          </p:cNvGrpSpPr>
          <p:nvPr/>
        </p:nvGrpSpPr>
        <p:grpSpPr>
          <a:xfrm>
            <a:off x="12057176" y="6308677"/>
            <a:ext cx="2937881" cy="2850920"/>
            <a:chOff x="0" y="0"/>
            <a:chExt cx="6350000" cy="6162040"/>
          </a:xfrm>
        </p:grpSpPr>
        <p:sp>
          <p:nvSpPr>
            <p:cNvPr id="52" name="Freeform 52"/>
            <p:cNvSpPr/>
            <p:nvPr/>
          </p:nvSpPr>
          <p:spPr>
            <a:xfrm>
              <a:off x="431800" y="43180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5486400" y="0"/>
                  </a:moveTo>
                  <a:lnTo>
                    <a:pt x="5486400" y="5298440"/>
                  </a:lnTo>
                  <a:lnTo>
                    <a:pt x="0" y="529844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solidFill>
              <a:srgbClr val="EB5D3E"/>
            </a:solidFill>
          </p:spPr>
        </p:sp>
        <p:sp>
          <p:nvSpPr>
            <p:cNvPr id="53" name="Freeform 53"/>
            <p:cNvSpPr/>
            <p:nvPr/>
          </p:nvSpPr>
          <p:spPr>
            <a:xfrm>
              <a:off x="0" y="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431800" y="0"/>
                  </a:moveTo>
                  <a:lnTo>
                    <a:pt x="0" y="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blipFill>
              <a:blip r:embed="rId8"/>
              <a:stretch>
                <a:fillRect l="-14549" r="-1454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6873" y="3801221"/>
            <a:ext cx="5635851" cy="2290956"/>
            <a:chOff x="0" y="0"/>
            <a:chExt cx="1484339" cy="603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4339" cy="603379"/>
            </a:xfrm>
            <a:custGeom>
              <a:avLst/>
              <a:gdLst/>
              <a:ahLst/>
              <a:cxnLst/>
              <a:rect l="l" t="t" r="r" b="b"/>
              <a:pathLst>
                <a:path w="1484339" h="603379">
                  <a:moveTo>
                    <a:pt x="70058" y="0"/>
                  </a:moveTo>
                  <a:lnTo>
                    <a:pt x="1414281" y="0"/>
                  </a:lnTo>
                  <a:cubicBezTo>
                    <a:pt x="1452973" y="0"/>
                    <a:pt x="1484339" y="31366"/>
                    <a:pt x="1484339" y="70058"/>
                  </a:cubicBezTo>
                  <a:lnTo>
                    <a:pt x="1484339" y="533321"/>
                  </a:lnTo>
                  <a:cubicBezTo>
                    <a:pt x="1484339" y="551902"/>
                    <a:pt x="1476958" y="569721"/>
                    <a:pt x="1463820" y="582860"/>
                  </a:cubicBezTo>
                  <a:cubicBezTo>
                    <a:pt x="1450681" y="595998"/>
                    <a:pt x="1432862" y="603379"/>
                    <a:pt x="1414281" y="603379"/>
                  </a:cubicBezTo>
                  <a:lnTo>
                    <a:pt x="70058" y="603379"/>
                  </a:lnTo>
                  <a:cubicBezTo>
                    <a:pt x="31366" y="603379"/>
                    <a:pt x="0" y="572013"/>
                    <a:pt x="0" y="533321"/>
                  </a:cubicBezTo>
                  <a:lnTo>
                    <a:pt x="0" y="70058"/>
                  </a:lnTo>
                  <a:cubicBezTo>
                    <a:pt x="0" y="31366"/>
                    <a:pt x="31366" y="0"/>
                    <a:pt x="700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484339" cy="60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932260" y="7872559"/>
            <a:ext cx="5961882" cy="1319066"/>
          </a:xfrm>
          <a:custGeom>
            <a:avLst/>
            <a:gdLst/>
            <a:ahLst/>
            <a:cxnLst/>
            <a:rect l="l" t="t" r="r" b="b"/>
            <a:pathLst>
              <a:path w="5961882" h="1319066">
                <a:moveTo>
                  <a:pt x="0" y="0"/>
                </a:moveTo>
                <a:lnTo>
                  <a:pt x="5961882" y="0"/>
                </a:lnTo>
                <a:lnTo>
                  <a:pt x="5961882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63059" y="7872559"/>
            <a:ext cx="5961882" cy="1319066"/>
          </a:xfrm>
          <a:custGeom>
            <a:avLst/>
            <a:gdLst/>
            <a:ahLst/>
            <a:cxnLst/>
            <a:rect l="l" t="t" r="r" b="b"/>
            <a:pathLst>
              <a:path w="5961882" h="1319066">
                <a:moveTo>
                  <a:pt x="0" y="0"/>
                </a:moveTo>
                <a:lnTo>
                  <a:pt x="5961882" y="0"/>
                </a:lnTo>
                <a:lnTo>
                  <a:pt x="5961882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3858" y="7872559"/>
            <a:ext cx="5961882" cy="1319066"/>
          </a:xfrm>
          <a:custGeom>
            <a:avLst/>
            <a:gdLst/>
            <a:ahLst/>
            <a:cxnLst/>
            <a:rect l="l" t="t" r="r" b="b"/>
            <a:pathLst>
              <a:path w="5961882" h="1319066">
                <a:moveTo>
                  <a:pt x="0" y="0"/>
                </a:moveTo>
                <a:lnTo>
                  <a:pt x="5961882" y="0"/>
                </a:lnTo>
                <a:lnTo>
                  <a:pt x="5961882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56873" y="6308677"/>
            <a:ext cx="5635851" cy="2290956"/>
            <a:chOff x="0" y="0"/>
            <a:chExt cx="1484339" cy="6033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84339" cy="603379"/>
            </a:xfrm>
            <a:custGeom>
              <a:avLst/>
              <a:gdLst/>
              <a:ahLst/>
              <a:cxnLst/>
              <a:rect l="l" t="t" r="r" b="b"/>
              <a:pathLst>
                <a:path w="1484339" h="603379">
                  <a:moveTo>
                    <a:pt x="70058" y="0"/>
                  </a:moveTo>
                  <a:lnTo>
                    <a:pt x="1414281" y="0"/>
                  </a:lnTo>
                  <a:cubicBezTo>
                    <a:pt x="1452973" y="0"/>
                    <a:pt x="1484339" y="31366"/>
                    <a:pt x="1484339" y="70058"/>
                  </a:cubicBezTo>
                  <a:lnTo>
                    <a:pt x="1484339" y="533321"/>
                  </a:lnTo>
                  <a:cubicBezTo>
                    <a:pt x="1484339" y="551902"/>
                    <a:pt x="1476958" y="569721"/>
                    <a:pt x="1463820" y="582860"/>
                  </a:cubicBezTo>
                  <a:cubicBezTo>
                    <a:pt x="1450681" y="595998"/>
                    <a:pt x="1432862" y="603379"/>
                    <a:pt x="1414281" y="603379"/>
                  </a:cubicBezTo>
                  <a:lnTo>
                    <a:pt x="70058" y="603379"/>
                  </a:lnTo>
                  <a:cubicBezTo>
                    <a:pt x="31366" y="603379"/>
                    <a:pt x="0" y="572013"/>
                    <a:pt x="0" y="533321"/>
                  </a:cubicBezTo>
                  <a:lnTo>
                    <a:pt x="0" y="70058"/>
                  </a:lnTo>
                  <a:cubicBezTo>
                    <a:pt x="0" y="31366"/>
                    <a:pt x="31366" y="0"/>
                    <a:pt x="700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484339" cy="60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326074" y="3801221"/>
            <a:ext cx="5635851" cy="2290956"/>
            <a:chOff x="0" y="0"/>
            <a:chExt cx="1484339" cy="6033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84339" cy="603379"/>
            </a:xfrm>
            <a:custGeom>
              <a:avLst/>
              <a:gdLst/>
              <a:ahLst/>
              <a:cxnLst/>
              <a:rect l="l" t="t" r="r" b="b"/>
              <a:pathLst>
                <a:path w="1484339" h="603379">
                  <a:moveTo>
                    <a:pt x="70058" y="0"/>
                  </a:moveTo>
                  <a:lnTo>
                    <a:pt x="1414281" y="0"/>
                  </a:lnTo>
                  <a:cubicBezTo>
                    <a:pt x="1452973" y="0"/>
                    <a:pt x="1484339" y="31366"/>
                    <a:pt x="1484339" y="70058"/>
                  </a:cubicBezTo>
                  <a:lnTo>
                    <a:pt x="1484339" y="533321"/>
                  </a:lnTo>
                  <a:cubicBezTo>
                    <a:pt x="1484339" y="551902"/>
                    <a:pt x="1476958" y="569721"/>
                    <a:pt x="1463820" y="582860"/>
                  </a:cubicBezTo>
                  <a:cubicBezTo>
                    <a:pt x="1450681" y="595998"/>
                    <a:pt x="1432862" y="603379"/>
                    <a:pt x="1414281" y="603379"/>
                  </a:cubicBezTo>
                  <a:lnTo>
                    <a:pt x="70058" y="603379"/>
                  </a:lnTo>
                  <a:cubicBezTo>
                    <a:pt x="31366" y="603379"/>
                    <a:pt x="0" y="572013"/>
                    <a:pt x="0" y="533321"/>
                  </a:cubicBezTo>
                  <a:lnTo>
                    <a:pt x="0" y="70058"/>
                  </a:lnTo>
                  <a:cubicBezTo>
                    <a:pt x="0" y="31366"/>
                    <a:pt x="31366" y="0"/>
                    <a:pt x="700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484339" cy="60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326074" y="6308677"/>
            <a:ext cx="5635851" cy="2290956"/>
            <a:chOff x="0" y="0"/>
            <a:chExt cx="1484339" cy="6033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84339" cy="603379"/>
            </a:xfrm>
            <a:custGeom>
              <a:avLst/>
              <a:gdLst/>
              <a:ahLst/>
              <a:cxnLst/>
              <a:rect l="l" t="t" r="r" b="b"/>
              <a:pathLst>
                <a:path w="1484339" h="603379">
                  <a:moveTo>
                    <a:pt x="70058" y="0"/>
                  </a:moveTo>
                  <a:lnTo>
                    <a:pt x="1414281" y="0"/>
                  </a:lnTo>
                  <a:cubicBezTo>
                    <a:pt x="1452973" y="0"/>
                    <a:pt x="1484339" y="31366"/>
                    <a:pt x="1484339" y="70058"/>
                  </a:cubicBezTo>
                  <a:lnTo>
                    <a:pt x="1484339" y="533321"/>
                  </a:lnTo>
                  <a:cubicBezTo>
                    <a:pt x="1484339" y="551902"/>
                    <a:pt x="1476958" y="569721"/>
                    <a:pt x="1463820" y="582860"/>
                  </a:cubicBezTo>
                  <a:cubicBezTo>
                    <a:pt x="1450681" y="595998"/>
                    <a:pt x="1432862" y="603379"/>
                    <a:pt x="1414281" y="603379"/>
                  </a:cubicBezTo>
                  <a:lnTo>
                    <a:pt x="70058" y="603379"/>
                  </a:lnTo>
                  <a:cubicBezTo>
                    <a:pt x="31366" y="603379"/>
                    <a:pt x="0" y="572013"/>
                    <a:pt x="0" y="533321"/>
                  </a:cubicBezTo>
                  <a:lnTo>
                    <a:pt x="0" y="70058"/>
                  </a:lnTo>
                  <a:cubicBezTo>
                    <a:pt x="0" y="31366"/>
                    <a:pt x="31366" y="0"/>
                    <a:pt x="700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1484339" cy="60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095276" y="3801221"/>
            <a:ext cx="5635851" cy="2290956"/>
            <a:chOff x="0" y="0"/>
            <a:chExt cx="1484339" cy="6033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84339" cy="603379"/>
            </a:xfrm>
            <a:custGeom>
              <a:avLst/>
              <a:gdLst/>
              <a:ahLst/>
              <a:cxnLst/>
              <a:rect l="l" t="t" r="r" b="b"/>
              <a:pathLst>
                <a:path w="1484339" h="603379">
                  <a:moveTo>
                    <a:pt x="70058" y="0"/>
                  </a:moveTo>
                  <a:lnTo>
                    <a:pt x="1414281" y="0"/>
                  </a:lnTo>
                  <a:cubicBezTo>
                    <a:pt x="1452973" y="0"/>
                    <a:pt x="1484339" y="31366"/>
                    <a:pt x="1484339" y="70058"/>
                  </a:cubicBezTo>
                  <a:lnTo>
                    <a:pt x="1484339" y="533321"/>
                  </a:lnTo>
                  <a:cubicBezTo>
                    <a:pt x="1484339" y="551902"/>
                    <a:pt x="1476958" y="569721"/>
                    <a:pt x="1463820" y="582860"/>
                  </a:cubicBezTo>
                  <a:cubicBezTo>
                    <a:pt x="1450681" y="595998"/>
                    <a:pt x="1432862" y="603379"/>
                    <a:pt x="1414281" y="603379"/>
                  </a:cubicBezTo>
                  <a:lnTo>
                    <a:pt x="70058" y="603379"/>
                  </a:lnTo>
                  <a:cubicBezTo>
                    <a:pt x="31366" y="603379"/>
                    <a:pt x="0" y="572013"/>
                    <a:pt x="0" y="533321"/>
                  </a:cubicBezTo>
                  <a:lnTo>
                    <a:pt x="0" y="70058"/>
                  </a:lnTo>
                  <a:cubicBezTo>
                    <a:pt x="0" y="31366"/>
                    <a:pt x="31366" y="0"/>
                    <a:pt x="700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484339" cy="60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095276" y="6308677"/>
            <a:ext cx="5635851" cy="2290956"/>
            <a:chOff x="0" y="0"/>
            <a:chExt cx="1484339" cy="60337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84339" cy="603379"/>
            </a:xfrm>
            <a:custGeom>
              <a:avLst/>
              <a:gdLst/>
              <a:ahLst/>
              <a:cxnLst/>
              <a:rect l="l" t="t" r="r" b="b"/>
              <a:pathLst>
                <a:path w="1484339" h="603379">
                  <a:moveTo>
                    <a:pt x="70058" y="0"/>
                  </a:moveTo>
                  <a:lnTo>
                    <a:pt x="1414281" y="0"/>
                  </a:lnTo>
                  <a:cubicBezTo>
                    <a:pt x="1452973" y="0"/>
                    <a:pt x="1484339" y="31366"/>
                    <a:pt x="1484339" y="70058"/>
                  </a:cubicBezTo>
                  <a:lnTo>
                    <a:pt x="1484339" y="533321"/>
                  </a:lnTo>
                  <a:cubicBezTo>
                    <a:pt x="1484339" y="551902"/>
                    <a:pt x="1476958" y="569721"/>
                    <a:pt x="1463820" y="582860"/>
                  </a:cubicBezTo>
                  <a:cubicBezTo>
                    <a:pt x="1450681" y="595998"/>
                    <a:pt x="1432862" y="603379"/>
                    <a:pt x="1414281" y="603379"/>
                  </a:cubicBezTo>
                  <a:lnTo>
                    <a:pt x="70058" y="603379"/>
                  </a:lnTo>
                  <a:cubicBezTo>
                    <a:pt x="31366" y="603379"/>
                    <a:pt x="0" y="572013"/>
                    <a:pt x="0" y="533321"/>
                  </a:cubicBezTo>
                  <a:lnTo>
                    <a:pt x="0" y="70058"/>
                  </a:lnTo>
                  <a:cubicBezTo>
                    <a:pt x="0" y="31366"/>
                    <a:pt x="31366" y="0"/>
                    <a:pt x="700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1484339" cy="60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 rot="-153931">
            <a:off x="1275249" y="692300"/>
            <a:ext cx="15244747" cy="1789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71"/>
              </a:lnSpc>
            </a:pPr>
            <a:r>
              <a:rPr lang="en-US" sz="14523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RECYKLING</a:t>
            </a:r>
          </a:p>
        </p:txBody>
      </p:sp>
      <p:sp>
        <p:nvSpPr>
          <p:cNvPr id="24" name="TextBox 24"/>
          <p:cNvSpPr txBox="1"/>
          <p:nvPr/>
        </p:nvSpPr>
        <p:spPr>
          <a:xfrm rot="-72028">
            <a:off x="6241606" y="2289347"/>
            <a:ext cx="11445230" cy="682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2"/>
              </a:lnSpc>
            </a:pPr>
            <a:r>
              <a:rPr lang="en-US" sz="5928" b="1">
                <a:solidFill>
                  <a:srgbClr val="EB5D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elektrycznych śmieci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418149" y="4646979"/>
            <a:ext cx="2736476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szklane drzwiczki od pralki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365274" y="7154436"/>
            <a:ext cx="2736476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naczynie żaroodporne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134475" y="4799379"/>
            <a:ext cx="2736476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małe RTV i AGD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134475" y="7002036"/>
            <a:ext cx="2736476" cy="92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medale olimpijskie </a:t>
            </a:r>
          </a:p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(Tokio 2020)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090307" y="4598098"/>
            <a:ext cx="2557606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telefony komórkowe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903676" y="7154436"/>
            <a:ext cx="2736476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biżuteria i dzieła sztuki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0" y="9267825"/>
            <a:ext cx="18350718" cy="1028700"/>
            <a:chOff x="0" y="0"/>
            <a:chExt cx="24467624" cy="137160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24467624" cy="1371600"/>
              <a:chOff x="0" y="0"/>
              <a:chExt cx="4833111" cy="270933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833111" cy="270933"/>
              </a:xfrm>
              <a:custGeom>
                <a:avLst/>
                <a:gdLst/>
                <a:ahLst/>
                <a:cxnLst/>
                <a:rect l="l" t="t" r="r" b="b"/>
                <a:pathLst>
                  <a:path w="4833111" h="270933">
                    <a:moveTo>
                      <a:pt x="0" y="0"/>
                    </a:moveTo>
                    <a:lnTo>
                      <a:pt x="4833111" y="0"/>
                    </a:lnTo>
                    <a:lnTo>
                      <a:pt x="4833111" y="270933"/>
                    </a:lnTo>
                    <a:lnTo>
                      <a:pt x="0" y="2709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38100"/>
                <a:ext cx="4833111" cy="2328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677651" y="319405"/>
              <a:ext cx="23112323" cy="761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05"/>
                </a:lnSpc>
              </a:pPr>
              <a:r>
                <a:rPr lang="en-US" sz="2100" spc="-113">
                  <a:solidFill>
                    <a:srgbClr val="404A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Scenariusz zajęć powstał w ramach projektu edukacyjnego “Elektryczne Śmieci - szkolne centrum kreatywnej edukacji ekologicznej </a:t>
              </a:r>
            </a:p>
            <a:p>
              <a:pPr algn="ctr">
                <a:lnSpc>
                  <a:spcPts val="2205"/>
                </a:lnSpc>
              </a:pPr>
              <a:r>
                <a:rPr lang="en-US" sz="2100" spc="-113">
                  <a:solidFill>
                    <a:srgbClr val="404A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RLG w Twoim mieście – kampania edukacyjna 2024” przy współpracy Fundacji Odzyskaj Środowisko oraz Reverse Logistics Group Polska.</a:t>
              </a:r>
            </a:p>
          </p:txBody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>
            <a:off x="385017" y="3310402"/>
            <a:ext cx="2937881" cy="2850920"/>
            <a:chOff x="0" y="0"/>
            <a:chExt cx="6350000" cy="6162040"/>
          </a:xfrm>
        </p:grpSpPr>
        <p:sp>
          <p:nvSpPr>
            <p:cNvPr id="37" name="Freeform 37"/>
            <p:cNvSpPr/>
            <p:nvPr/>
          </p:nvSpPr>
          <p:spPr>
            <a:xfrm>
              <a:off x="431800" y="43180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5486400" y="0"/>
                  </a:moveTo>
                  <a:lnTo>
                    <a:pt x="5486400" y="5298440"/>
                  </a:lnTo>
                  <a:lnTo>
                    <a:pt x="0" y="529844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solidFill>
              <a:srgbClr val="404A59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0" y="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431800" y="0"/>
                  </a:moveTo>
                  <a:lnTo>
                    <a:pt x="0" y="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blipFill>
              <a:blip r:embed="rId3"/>
              <a:stretch>
                <a:fillRect l="-22663" r="-22663"/>
              </a:stretch>
            </a:blipFill>
          </p:spPr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385017" y="6308677"/>
            <a:ext cx="2937881" cy="2850920"/>
            <a:chOff x="0" y="0"/>
            <a:chExt cx="6350000" cy="6162040"/>
          </a:xfrm>
        </p:grpSpPr>
        <p:sp>
          <p:nvSpPr>
            <p:cNvPr id="40" name="Freeform 40"/>
            <p:cNvSpPr/>
            <p:nvPr/>
          </p:nvSpPr>
          <p:spPr>
            <a:xfrm>
              <a:off x="431800" y="43180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5486400" y="0"/>
                  </a:moveTo>
                  <a:lnTo>
                    <a:pt x="5486400" y="5298440"/>
                  </a:lnTo>
                  <a:lnTo>
                    <a:pt x="0" y="529844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solidFill>
              <a:srgbClr val="404A59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0" y="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431800" y="0"/>
                  </a:moveTo>
                  <a:lnTo>
                    <a:pt x="0" y="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blipFill>
              <a:blip r:embed="rId4"/>
              <a:stretch>
                <a:fillRect l="-19283" r="-19283"/>
              </a:stretch>
            </a:blipFill>
          </p:spPr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6326074" y="3310402"/>
            <a:ext cx="2937881" cy="2850920"/>
            <a:chOff x="0" y="0"/>
            <a:chExt cx="6350000" cy="6162040"/>
          </a:xfrm>
        </p:grpSpPr>
        <p:sp>
          <p:nvSpPr>
            <p:cNvPr id="43" name="Freeform 43"/>
            <p:cNvSpPr/>
            <p:nvPr/>
          </p:nvSpPr>
          <p:spPr>
            <a:xfrm>
              <a:off x="431800" y="43180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5486400" y="0"/>
                  </a:moveTo>
                  <a:lnTo>
                    <a:pt x="5486400" y="5298440"/>
                  </a:lnTo>
                  <a:lnTo>
                    <a:pt x="0" y="529844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solidFill>
              <a:srgbClr val="F7C840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431800" y="0"/>
                  </a:moveTo>
                  <a:lnTo>
                    <a:pt x="0" y="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blipFill>
              <a:blip r:embed="rId5"/>
              <a:stretch>
                <a:fillRect l="-8373" r="-32717"/>
              </a:stretch>
            </a:blipFill>
          </p:spPr>
        </p:sp>
      </p:grp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6326074" y="6308677"/>
            <a:ext cx="2937881" cy="2850920"/>
            <a:chOff x="0" y="0"/>
            <a:chExt cx="6350000" cy="6162040"/>
          </a:xfrm>
        </p:grpSpPr>
        <p:sp>
          <p:nvSpPr>
            <p:cNvPr id="46" name="Freeform 46"/>
            <p:cNvSpPr/>
            <p:nvPr/>
          </p:nvSpPr>
          <p:spPr>
            <a:xfrm>
              <a:off x="431800" y="43180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5486400" y="0"/>
                  </a:moveTo>
                  <a:lnTo>
                    <a:pt x="5486400" y="5298440"/>
                  </a:lnTo>
                  <a:lnTo>
                    <a:pt x="0" y="529844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solidFill>
              <a:srgbClr val="F7C840"/>
            </a:solidFill>
          </p:spPr>
        </p:sp>
        <p:sp>
          <p:nvSpPr>
            <p:cNvPr id="47" name="Freeform 47"/>
            <p:cNvSpPr/>
            <p:nvPr/>
          </p:nvSpPr>
          <p:spPr>
            <a:xfrm>
              <a:off x="0" y="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431800" y="0"/>
                  </a:moveTo>
                  <a:lnTo>
                    <a:pt x="0" y="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blipFill>
              <a:blip r:embed="rId6"/>
              <a:stretch>
                <a:fillRect l="-17122" r="-17122"/>
              </a:stretch>
            </a:blipFill>
          </p:spPr>
        </p:sp>
      </p:grpSp>
      <p:grpSp>
        <p:nvGrpSpPr>
          <p:cNvPr id="48" name="Group 48"/>
          <p:cNvGrpSpPr>
            <a:grpSpLocks noChangeAspect="1"/>
          </p:cNvGrpSpPr>
          <p:nvPr/>
        </p:nvGrpSpPr>
        <p:grpSpPr>
          <a:xfrm>
            <a:off x="12095276" y="3310402"/>
            <a:ext cx="2937881" cy="2850920"/>
            <a:chOff x="0" y="0"/>
            <a:chExt cx="6350000" cy="6162040"/>
          </a:xfrm>
        </p:grpSpPr>
        <p:sp>
          <p:nvSpPr>
            <p:cNvPr id="49" name="Freeform 49"/>
            <p:cNvSpPr/>
            <p:nvPr/>
          </p:nvSpPr>
          <p:spPr>
            <a:xfrm>
              <a:off x="431800" y="43180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5486400" y="0"/>
                  </a:moveTo>
                  <a:lnTo>
                    <a:pt x="5486400" y="5298440"/>
                  </a:lnTo>
                  <a:lnTo>
                    <a:pt x="0" y="529844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solidFill>
              <a:srgbClr val="FF66C4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0" y="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431800" y="0"/>
                  </a:moveTo>
                  <a:lnTo>
                    <a:pt x="0" y="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blipFill>
              <a:blip r:embed="rId7"/>
              <a:stretch>
                <a:fillRect l="-22663" r="-22663"/>
              </a:stretch>
            </a:blipFill>
          </p:spPr>
        </p:sp>
      </p:grpSp>
      <p:grpSp>
        <p:nvGrpSpPr>
          <p:cNvPr id="51" name="Group 51"/>
          <p:cNvGrpSpPr>
            <a:grpSpLocks noChangeAspect="1"/>
          </p:cNvGrpSpPr>
          <p:nvPr/>
        </p:nvGrpSpPr>
        <p:grpSpPr>
          <a:xfrm>
            <a:off x="12095276" y="6308677"/>
            <a:ext cx="2937881" cy="2850920"/>
            <a:chOff x="0" y="0"/>
            <a:chExt cx="6350000" cy="6162040"/>
          </a:xfrm>
        </p:grpSpPr>
        <p:sp>
          <p:nvSpPr>
            <p:cNvPr id="52" name="Freeform 52"/>
            <p:cNvSpPr/>
            <p:nvPr/>
          </p:nvSpPr>
          <p:spPr>
            <a:xfrm>
              <a:off x="431800" y="43180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5486400" y="0"/>
                  </a:moveTo>
                  <a:lnTo>
                    <a:pt x="5486400" y="5298440"/>
                  </a:lnTo>
                  <a:lnTo>
                    <a:pt x="0" y="529844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solidFill>
              <a:srgbClr val="FF66C4"/>
            </a:solidFill>
          </p:spPr>
        </p:sp>
        <p:sp>
          <p:nvSpPr>
            <p:cNvPr id="53" name="Freeform 53"/>
            <p:cNvSpPr/>
            <p:nvPr/>
          </p:nvSpPr>
          <p:spPr>
            <a:xfrm>
              <a:off x="0" y="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431800" y="0"/>
                  </a:moveTo>
                  <a:lnTo>
                    <a:pt x="0" y="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blipFill>
              <a:blip r:embed="rId8"/>
              <a:stretch>
                <a:fillRect t="-1640" b="-164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6873" y="3801221"/>
            <a:ext cx="5635851" cy="2290956"/>
            <a:chOff x="0" y="0"/>
            <a:chExt cx="1484339" cy="603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4339" cy="603379"/>
            </a:xfrm>
            <a:custGeom>
              <a:avLst/>
              <a:gdLst/>
              <a:ahLst/>
              <a:cxnLst/>
              <a:rect l="l" t="t" r="r" b="b"/>
              <a:pathLst>
                <a:path w="1484339" h="603379">
                  <a:moveTo>
                    <a:pt x="70058" y="0"/>
                  </a:moveTo>
                  <a:lnTo>
                    <a:pt x="1414281" y="0"/>
                  </a:lnTo>
                  <a:cubicBezTo>
                    <a:pt x="1452973" y="0"/>
                    <a:pt x="1484339" y="31366"/>
                    <a:pt x="1484339" y="70058"/>
                  </a:cubicBezTo>
                  <a:lnTo>
                    <a:pt x="1484339" y="533321"/>
                  </a:lnTo>
                  <a:cubicBezTo>
                    <a:pt x="1484339" y="551902"/>
                    <a:pt x="1476958" y="569721"/>
                    <a:pt x="1463820" y="582860"/>
                  </a:cubicBezTo>
                  <a:cubicBezTo>
                    <a:pt x="1450681" y="595998"/>
                    <a:pt x="1432862" y="603379"/>
                    <a:pt x="1414281" y="603379"/>
                  </a:cubicBezTo>
                  <a:lnTo>
                    <a:pt x="70058" y="603379"/>
                  </a:lnTo>
                  <a:cubicBezTo>
                    <a:pt x="31366" y="603379"/>
                    <a:pt x="0" y="572013"/>
                    <a:pt x="0" y="533321"/>
                  </a:cubicBezTo>
                  <a:lnTo>
                    <a:pt x="0" y="70058"/>
                  </a:lnTo>
                  <a:cubicBezTo>
                    <a:pt x="0" y="31366"/>
                    <a:pt x="31366" y="0"/>
                    <a:pt x="700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484339" cy="60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932260" y="7872559"/>
            <a:ext cx="5961882" cy="1319066"/>
          </a:xfrm>
          <a:custGeom>
            <a:avLst/>
            <a:gdLst/>
            <a:ahLst/>
            <a:cxnLst/>
            <a:rect l="l" t="t" r="r" b="b"/>
            <a:pathLst>
              <a:path w="5961882" h="1319066">
                <a:moveTo>
                  <a:pt x="0" y="0"/>
                </a:moveTo>
                <a:lnTo>
                  <a:pt x="5961882" y="0"/>
                </a:lnTo>
                <a:lnTo>
                  <a:pt x="5961882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63059" y="7872559"/>
            <a:ext cx="5961882" cy="1319066"/>
          </a:xfrm>
          <a:custGeom>
            <a:avLst/>
            <a:gdLst/>
            <a:ahLst/>
            <a:cxnLst/>
            <a:rect l="l" t="t" r="r" b="b"/>
            <a:pathLst>
              <a:path w="5961882" h="1319066">
                <a:moveTo>
                  <a:pt x="0" y="0"/>
                </a:moveTo>
                <a:lnTo>
                  <a:pt x="5961882" y="0"/>
                </a:lnTo>
                <a:lnTo>
                  <a:pt x="5961882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3858" y="7872559"/>
            <a:ext cx="5961882" cy="1319066"/>
          </a:xfrm>
          <a:custGeom>
            <a:avLst/>
            <a:gdLst/>
            <a:ahLst/>
            <a:cxnLst/>
            <a:rect l="l" t="t" r="r" b="b"/>
            <a:pathLst>
              <a:path w="5961882" h="1319066">
                <a:moveTo>
                  <a:pt x="0" y="0"/>
                </a:moveTo>
                <a:lnTo>
                  <a:pt x="5961882" y="0"/>
                </a:lnTo>
                <a:lnTo>
                  <a:pt x="5961882" y="1319066"/>
                </a:lnTo>
                <a:lnTo>
                  <a:pt x="0" y="1319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56873" y="6308677"/>
            <a:ext cx="5635851" cy="2290956"/>
            <a:chOff x="0" y="0"/>
            <a:chExt cx="1484339" cy="6033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84339" cy="603379"/>
            </a:xfrm>
            <a:custGeom>
              <a:avLst/>
              <a:gdLst/>
              <a:ahLst/>
              <a:cxnLst/>
              <a:rect l="l" t="t" r="r" b="b"/>
              <a:pathLst>
                <a:path w="1484339" h="603379">
                  <a:moveTo>
                    <a:pt x="70058" y="0"/>
                  </a:moveTo>
                  <a:lnTo>
                    <a:pt x="1414281" y="0"/>
                  </a:lnTo>
                  <a:cubicBezTo>
                    <a:pt x="1452973" y="0"/>
                    <a:pt x="1484339" y="31366"/>
                    <a:pt x="1484339" y="70058"/>
                  </a:cubicBezTo>
                  <a:lnTo>
                    <a:pt x="1484339" y="533321"/>
                  </a:lnTo>
                  <a:cubicBezTo>
                    <a:pt x="1484339" y="551902"/>
                    <a:pt x="1476958" y="569721"/>
                    <a:pt x="1463820" y="582860"/>
                  </a:cubicBezTo>
                  <a:cubicBezTo>
                    <a:pt x="1450681" y="595998"/>
                    <a:pt x="1432862" y="603379"/>
                    <a:pt x="1414281" y="603379"/>
                  </a:cubicBezTo>
                  <a:lnTo>
                    <a:pt x="70058" y="603379"/>
                  </a:lnTo>
                  <a:cubicBezTo>
                    <a:pt x="31366" y="603379"/>
                    <a:pt x="0" y="572013"/>
                    <a:pt x="0" y="533321"/>
                  </a:cubicBezTo>
                  <a:lnTo>
                    <a:pt x="0" y="70058"/>
                  </a:lnTo>
                  <a:cubicBezTo>
                    <a:pt x="0" y="31366"/>
                    <a:pt x="31366" y="0"/>
                    <a:pt x="700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484339" cy="60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326074" y="3801221"/>
            <a:ext cx="5635851" cy="2290956"/>
            <a:chOff x="0" y="0"/>
            <a:chExt cx="1484339" cy="6033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84339" cy="603379"/>
            </a:xfrm>
            <a:custGeom>
              <a:avLst/>
              <a:gdLst/>
              <a:ahLst/>
              <a:cxnLst/>
              <a:rect l="l" t="t" r="r" b="b"/>
              <a:pathLst>
                <a:path w="1484339" h="603379">
                  <a:moveTo>
                    <a:pt x="70058" y="0"/>
                  </a:moveTo>
                  <a:lnTo>
                    <a:pt x="1414281" y="0"/>
                  </a:lnTo>
                  <a:cubicBezTo>
                    <a:pt x="1452973" y="0"/>
                    <a:pt x="1484339" y="31366"/>
                    <a:pt x="1484339" y="70058"/>
                  </a:cubicBezTo>
                  <a:lnTo>
                    <a:pt x="1484339" y="533321"/>
                  </a:lnTo>
                  <a:cubicBezTo>
                    <a:pt x="1484339" y="551902"/>
                    <a:pt x="1476958" y="569721"/>
                    <a:pt x="1463820" y="582860"/>
                  </a:cubicBezTo>
                  <a:cubicBezTo>
                    <a:pt x="1450681" y="595998"/>
                    <a:pt x="1432862" y="603379"/>
                    <a:pt x="1414281" y="603379"/>
                  </a:cubicBezTo>
                  <a:lnTo>
                    <a:pt x="70058" y="603379"/>
                  </a:lnTo>
                  <a:cubicBezTo>
                    <a:pt x="31366" y="603379"/>
                    <a:pt x="0" y="572013"/>
                    <a:pt x="0" y="533321"/>
                  </a:cubicBezTo>
                  <a:lnTo>
                    <a:pt x="0" y="70058"/>
                  </a:lnTo>
                  <a:cubicBezTo>
                    <a:pt x="0" y="31366"/>
                    <a:pt x="31366" y="0"/>
                    <a:pt x="700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484339" cy="60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326074" y="6308677"/>
            <a:ext cx="5635851" cy="2290956"/>
            <a:chOff x="0" y="0"/>
            <a:chExt cx="1484339" cy="6033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84339" cy="603379"/>
            </a:xfrm>
            <a:custGeom>
              <a:avLst/>
              <a:gdLst/>
              <a:ahLst/>
              <a:cxnLst/>
              <a:rect l="l" t="t" r="r" b="b"/>
              <a:pathLst>
                <a:path w="1484339" h="603379">
                  <a:moveTo>
                    <a:pt x="70058" y="0"/>
                  </a:moveTo>
                  <a:lnTo>
                    <a:pt x="1414281" y="0"/>
                  </a:lnTo>
                  <a:cubicBezTo>
                    <a:pt x="1452973" y="0"/>
                    <a:pt x="1484339" y="31366"/>
                    <a:pt x="1484339" y="70058"/>
                  </a:cubicBezTo>
                  <a:lnTo>
                    <a:pt x="1484339" y="533321"/>
                  </a:lnTo>
                  <a:cubicBezTo>
                    <a:pt x="1484339" y="551902"/>
                    <a:pt x="1476958" y="569721"/>
                    <a:pt x="1463820" y="582860"/>
                  </a:cubicBezTo>
                  <a:cubicBezTo>
                    <a:pt x="1450681" y="595998"/>
                    <a:pt x="1432862" y="603379"/>
                    <a:pt x="1414281" y="603379"/>
                  </a:cubicBezTo>
                  <a:lnTo>
                    <a:pt x="70058" y="603379"/>
                  </a:lnTo>
                  <a:cubicBezTo>
                    <a:pt x="31366" y="603379"/>
                    <a:pt x="0" y="572013"/>
                    <a:pt x="0" y="533321"/>
                  </a:cubicBezTo>
                  <a:lnTo>
                    <a:pt x="0" y="70058"/>
                  </a:lnTo>
                  <a:cubicBezTo>
                    <a:pt x="0" y="31366"/>
                    <a:pt x="31366" y="0"/>
                    <a:pt x="700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1484339" cy="60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095276" y="3801221"/>
            <a:ext cx="5635851" cy="2290956"/>
            <a:chOff x="0" y="0"/>
            <a:chExt cx="1484339" cy="6033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84339" cy="603379"/>
            </a:xfrm>
            <a:custGeom>
              <a:avLst/>
              <a:gdLst/>
              <a:ahLst/>
              <a:cxnLst/>
              <a:rect l="l" t="t" r="r" b="b"/>
              <a:pathLst>
                <a:path w="1484339" h="603379">
                  <a:moveTo>
                    <a:pt x="70058" y="0"/>
                  </a:moveTo>
                  <a:lnTo>
                    <a:pt x="1414281" y="0"/>
                  </a:lnTo>
                  <a:cubicBezTo>
                    <a:pt x="1452973" y="0"/>
                    <a:pt x="1484339" y="31366"/>
                    <a:pt x="1484339" y="70058"/>
                  </a:cubicBezTo>
                  <a:lnTo>
                    <a:pt x="1484339" y="533321"/>
                  </a:lnTo>
                  <a:cubicBezTo>
                    <a:pt x="1484339" y="551902"/>
                    <a:pt x="1476958" y="569721"/>
                    <a:pt x="1463820" y="582860"/>
                  </a:cubicBezTo>
                  <a:cubicBezTo>
                    <a:pt x="1450681" y="595998"/>
                    <a:pt x="1432862" y="603379"/>
                    <a:pt x="1414281" y="603379"/>
                  </a:cubicBezTo>
                  <a:lnTo>
                    <a:pt x="70058" y="603379"/>
                  </a:lnTo>
                  <a:cubicBezTo>
                    <a:pt x="31366" y="603379"/>
                    <a:pt x="0" y="572013"/>
                    <a:pt x="0" y="533321"/>
                  </a:cubicBezTo>
                  <a:lnTo>
                    <a:pt x="0" y="70058"/>
                  </a:lnTo>
                  <a:cubicBezTo>
                    <a:pt x="0" y="31366"/>
                    <a:pt x="31366" y="0"/>
                    <a:pt x="700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484339" cy="60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095276" y="6308677"/>
            <a:ext cx="5635851" cy="2290956"/>
            <a:chOff x="0" y="0"/>
            <a:chExt cx="1484339" cy="60337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84339" cy="603379"/>
            </a:xfrm>
            <a:custGeom>
              <a:avLst/>
              <a:gdLst/>
              <a:ahLst/>
              <a:cxnLst/>
              <a:rect l="l" t="t" r="r" b="b"/>
              <a:pathLst>
                <a:path w="1484339" h="603379">
                  <a:moveTo>
                    <a:pt x="70058" y="0"/>
                  </a:moveTo>
                  <a:lnTo>
                    <a:pt x="1414281" y="0"/>
                  </a:lnTo>
                  <a:cubicBezTo>
                    <a:pt x="1452973" y="0"/>
                    <a:pt x="1484339" y="31366"/>
                    <a:pt x="1484339" y="70058"/>
                  </a:cubicBezTo>
                  <a:lnTo>
                    <a:pt x="1484339" y="533321"/>
                  </a:lnTo>
                  <a:cubicBezTo>
                    <a:pt x="1484339" y="551902"/>
                    <a:pt x="1476958" y="569721"/>
                    <a:pt x="1463820" y="582860"/>
                  </a:cubicBezTo>
                  <a:cubicBezTo>
                    <a:pt x="1450681" y="595998"/>
                    <a:pt x="1432862" y="603379"/>
                    <a:pt x="1414281" y="603379"/>
                  </a:cubicBezTo>
                  <a:lnTo>
                    <a:pt x="70058" y="603379"/>
                  </a:lnTo>
                  <a:cubicBezTo>
                    <a:pt x="31366" y="603379"/>
                    <a:pt x="0" y="572013"/>
                    <a:pt x="0" y="533321"/>
                  </a:cubicBezTo>
                  <a:lnTo>
                    <a:pt x="0" y="70058"/>
                  </a:lnTo>
                  <a:cubicBezTo>
                    <a:pt x="0" y="31366"/>
                    <a:pt x="31366" y="0"/>
                    <a:pt x="700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1484339" cy="60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 rot="-153931">
            <a:off x="1275249" y="692300"/>
            <a:ext cx="15244747" cy="1789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71"/>
              </a:lnSpc>
            </a:pPr>
            <a:r>
              <a:rPr lang="en-US" sz="14523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RECYKLING</a:t>
            </a:r>
          </a:p>
        </p:txBody>
      </p:sp>
      <p:sp>
        <p:nvSpPr>
          <p:cNvPr id="24" name="TextBox 24"/>
          <p:cNvSpPr txBox="1"/>
          <p:nvPr/>
        </p:nvSpPr>
        <p:spPr>
          <a:xfrm rot="-72028">
            <a:off x="6241606" y="2289347"/>
            <a:ext cx="11445230" cy="682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2"/>
              </a:lnSpc>
            </a:pPr>
            <a:r>
              <a:rPr lang="en-US" sz="5928" b="1">
                <a:solidFill>
                  <a:srgbClr val="EB5D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elektrycznych śmieci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418149" y="4799379"/>
            <a:ext cx="2736476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zmywarka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365274" y="7154436"/>
            <a:ext cx="2736476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kołpaki samochodowe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134475" y="4646979"/>
            <a:ext cx="2736476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metalowa mikrofalówka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134475" y="7306836"/>
            <a:ext cx="2736476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czajnik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090307" y="4445698"/>
            <a:ext cx="2557606" cy="92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tworzywa ze sprzętu AGD i RTV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903676" y="7154436"/>
            <a:ext cx="2736476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99" b="1">
                <a:solidFill>
                  <a:srgbClr val="1B1B1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doniczki na kwiaty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0" y="9267825"/>
            <a:ext cx="18350718" cy="1028700"/>
            <a:chOff x="0" y="0"/>
            <a:chExt cx="24467624" cy="137160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24467624" cy="1371600"/>
              <a:chOff x="0" y="0"/>
              <a:chExt cx="4833111" cy="270933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833111" cy="270933"/>
              </a:xfrm>
              <a:custGeom>
                <a:avLst/>
                <a:gdLst/>
                <a:ahLst/>
                <a:cxnLst/>
                <a:rect l="l" t="t" r="r" b="b"/>
                <a:pathLst>
                  <a:path w="4833111" h="270933">
                    <a:moveTo>
                      <a:pt x="0" y="0"/>
                    </a:moveTo>
                    <a:lnTo>
                      <a:pt x="4833111" y="0"/>
                    </a:lnTo>
                    <a:lnTo>
                      <a:pt x="4833111" y="270933"/>
                    </a:lnTo>
                    <a:lnTo>
                      <a:pt x="0" y="2709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38100"/>
                <a:ext cx="4833111" cy="2328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677651" y="319405"/>
              <a:ext cx="23112323" cy="761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05"/>
                </a:lnSpc>
              </a:pPr>
              <a:r>
                <a:rPr lang="en-US" sz="2100" spc="-113">
                  <a:solidFill>
                    <a:srgbClr val="404A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Scenariusz zajęć powstał w ramach projektu edukacyjnego “Elektryczne Śmieci - szkolne centrum kreatywnej edukacji ekologicznej </a:t>
              </a:r>
            </a:p>
            <a:p>
              <a:pPr algn="ctr">
                <a:lnSpc>
                  <a:spcPts val="2205"/>
                </a:lnSpc>
              </a:pPr>
              <a:r>
                <a:rPr lang="en-US" sz="2100" spc="-113">
                  <a:solidFill>
                    <a:srgbClr val="404A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RLG w Twoim mieście – kampania edukacyjna 2024” przy współpracy Fundacji Odzyskaj Środowisko oraz Reverse Logistics Group Polska.</a:t>
              </a:r>
            </a:p>
          </p:txBody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>
            <a:off x="408342" y="3241258"/>
            <a:ext cx="2937881" cy="2850920"/>
            <a:chOff x="0" y="0"/>
            <a:chExt cx="6350000" cy="6162040"/>
          </a:xfrm>
        </p:grpSpPr>
        <p:sp>
          <p:nvSpPr>
            <p:cNvPr id="37" name="Freeform 37"/>
            <p:cNvSpPr/>
            <p:nvPr/>
          </p:nvSpPr>
          <p:spPr>
            <a:xfrm>
              <a:off x="431800" y="43180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5486400" y="0"/>
                  </a:moveTo>
                  <a:lnTo>
                    <a:pt x="5486400" y="5298440"/>
                  </a:lnTo>
                  <a:lnTo>
                    <a:pt x="0" y="529844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solidFill>
              <a:srgbClr val="DBD7D0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0" y="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431800" y="0"/>
                  </a:moveTo>
                  <a:lnTo>
                    <a:pt x="0" y="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blipFill>
              <a:blip r:embed="rId3"/>
              <a:stretch>
                <a:fillRect l="-8065" r="-8065"/>
              </a:stretch>
            </a:blipFill>
          </p:spPr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408342" y="6299152"/>
            <a:ext cx="2937881" cy="2850920"/>
            <a:chOff x="0" y="0"/>
            <a:chExt cx="6350000" cy="6162040"/>
          </a:xfrm>
        </p:grpSpPr>
        <p:sp>
          <p:nvSpPr>
            <p:cNvPr id="40" name="Freeform 40"/>
            <p:cNvSpPr/>
            <p:nvPr/>
          </p:nvSpPr>
          <p:spPr>
            <a:xfrm>
              <a:off x="431800" y="43180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5486400" y="0"/>
                  </a:moveTo>
                  <a:lnTo>
                    <a:pt x="5486400" y="5298440"/>
                  </a:lnTo>
                  <a:lnTo>
                    <a:pt x="0" y="529844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solidFill>
              <a:srgbClr val="DBD7D0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0" y="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431800" y="0"/>
                  </a:moveTo>
                  <a:lnTo>
                    <a:pt x="0" y="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blipFill>
              <a:blip r:embed="rId4"/>
              <a:stretch>
                <a:fillRect l="-81054" r="-14657" b="-51345"/>
              </a:stretch>
            </a:blipFill>
          </p:spPr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12085751" y="3241258"/>
            <a:ext cx="2937881" cy="2850920"/>
            <a:chOff x="0" y="0"/>
            <a:chExt cx="6350000" cy="6162040"/>
          </a:xfrm>
        </p:grpSpPr>
        <p:sp>
          <p:nvSpPr>
            <p:cNvPr id="43" name="Freeform 43"/>
            <p:cNvSpPr/>
            <p:nvPr/>
          </p:nvSpPr>
          <p:spPr>
            <a:xfrm>
              <a:off x="431800" y="43180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5486400" y="0"/>
                  </a:moveTo>
                  <a:lnTo>
                    <a:pt x="5486400" y="5298440"/>
                  </a:lnTo>
                  <a:lnTo>
                    <a:pt x="0" y="529844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431800" y="0"/>
                  </a:moveTo>
                  <a:lnTo>
                    <a:pt x="0" y="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blipFill>
              <a:blip r:embed="rId5"/>
              <a:stretch>
                <a:fillRect l="-22663" r="-22663"/>
              </a:stretch>
            </a:blipFill>
          </p:spPr>
        </p:sp>
      </p:grp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12095276" y="6254541"/>
            <a:ext cx="2937881" cy="2850920"/>
            <a:chOff x="0" y="0"/>
            <a:chExt cx="6350000" cy="6162040"/>
          </a:xfrm>
        </p:grpSpPr>
        <p:sp>
          <p:nvSpPr>
            <p:cNvPr id="46" name="Freeform 46"/>
            <p:cNvSpPr/>
            <p:nvPr/>
          </p:nvSpPr>
          <p:spPr>
            <a:xfrm>
              <a:off x="431800" y="43180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5486400" y="0"/>
                  </a:moveTo>
                  <a:lnTo>
                    <a:pt x="5486400" y="5298440"/>
                  </a:lnTo>
                  <a:lnTo>
                    <a:pt x="0" y="529844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47" name="Freeform 47"/>
            <p:cNvSpPr/>
            <p:nvPr/>
          </p:nvSpPr>
          <p:spPr>
            <a:xfrm>
              <a:off x="0" y="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431800" y="0"/>
                  </a:moveTo>
                  <a:lnTo>
                    <a:pt x="0" y="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blipFill>
              <a:blip r:embed="rId6"/>
              <a:stretch>
                <a:fillRect t="-54920"/>
              </a:stretch>
            </a:blipFill>
          </p:spPr>
        </p:sp>
      </p:grpSp>
      <p:grpSp>
        <p:nvGrpSpPr>
          <p:cNvPr id="48" name="Group 48"/>
          <p:cNvGrpSpPr>
            <a:grpSpLocks noChangeAspect="1"/>
          </p:cNvGrpSpPr>
          <p:nvPr/>
        </p:nvGrpSpPr>
        <p:grpSpPr>
          <a:xfrm>
            <a:off x="6326074" y="3241258"/>
            <a:ext cx="2937881" cy="2850920"/>
            <a:chOff x="0" y="0"/>
            <a:chExt cx="6350000" cy="6162040"/>
          </a:xfrm>
        </p:grpSpPr>
        <p:sp>
          <p:nvSpPr>
            <p:cNvPr id="49" name="Freeform 49"/>
            <p:cNvSpPr/>
            <p:nvPr/>
          </p:nvSpPr>
          <p:spPr>
            <a:xfrm>
              <a:off x="431800" y="43180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5486400" y="0"/>
                  </a:moveTo>
                  <a:lnTo>
                    <a:pt x="5486400" y="5298440"/>
                  </a:lnTo>
                  <a:lnTo>
                    <a:pt x="0" y="529844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solidFill>
              <a:srgbClr val="C1FF72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0" y="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431800" y="0"/>
                  </a:moveTo>
                  <a:lnTo>
                    <a:pt x="0" y="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blipFill>
              <a:blip r:embed="rId7"/>
              <a:stretch>
                <a:fillRect l="-22663" r="-22663"/>
              </a:stretch>
            </a:blipFill>
          </p:spPr>
        </p:sp>
      </p:grpSp>
      <p:grpSp>
        <p:nvGrpSpPr>
          <p:cNvPr id="51" name="Group 51"/>
          <p:cNvGrpSpPr>
            <a:grpSpLocks noChangeAspect="1"/>
          </p:cNvGrpSpPr>
          <p:nvPr/>
        </p:nvGrpSpPr>
        <p:grpSpPr>
          <a:xfrm>
            <a:off x="6316549" y="6308677"/>
            <a:ext cx="2937881" cy="2850920"/>
            <a:chOff x="0" y="0"/>
            <a:chExt cx="6350000" cy="6162040"/>
          </a:xfrm>
        </p:grpSpPr>
        <p:sp>
          <p:nvSpPr>
            <p:cNvPr id="52" name="Freeform 52"/>
            <p:cNvSpPr/>
            <p:nvPr/>
          </p:nvSpPr>
          <p:spPr>
            <a:xfrm>
              <a:off x="431800" y="43180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5486400" y="0"/>
                  </a:moveTo>
                  <a:lnTo>
                    <a:pt x="5486400" y="5298440"/>
                  </a:lnTo>
                  <a:lnTo>
                    <a:pt x="0" y="529844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solidFill>
              <a:srgbClr val="C1FF72"/>
            </a:solidFill>
          </p:spPr>
        </p:sp>
        <p:sp>
          <p:nvSpPr>
            <p:cNvPr id="53" name="Freeform 53"/>
            <p:cNvSpPr/>
            <p:nvPr/>
          </p:nvSpPr>
          <p:spPr>
            <a:xfrm>
              <a:off x="0" y="0"/>
              <a:ext cx="5918200" cy="5730240"/>
            </a:xfrm>
            <a:custGeom>
              <a:avLst/>
              <a:gdLst/>
              <a:ahLst/>
              <a:cxnLst/>
              <a:rect l="l" t="t" r="r" b="b"/>
              <a:pathLst>
                <a:path w="5918200" h="5730240">
                  <a:moveTo>
                    <a:pt x="431800" y="0"/>
                  </a:moveTo>
                  <a:lnTo>
                    <a:pt x="0" y="0"/>
                  </a:lnTo>
                  <a:lnTo>
                    <a:pt x="0" y="5730240"/>
                  </a:lnTo>
                  <a:lnTo>
                    <a:pt x="5918200" y="5730240"/>
                  </a:lnTo>
                  <a:lnTo>
                    <a:pt x="5918200" y="0"/>
                  </a:lnTo>
                  <a:close/>
                </a:path>
              </a:pathLst>
            </a:custGeom>
            <a:blipFill>
              <a:blip r:embed="rId8"/>
              <a:stretch>
                <a:fillRect l="-3865" r="-3865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8FD6FA7699B40ABB316956EC3664F" ma:contentTypeVersion="14" ma:contentTypeDescription="Create a new document." ma:contentTypeScope="" ma:versionID="d7df65ccf68f3bed8ddc80ace3cd0ada">
  <xsd:schema xmlns:xsd="http://www.w3.org/2001/XMLSchema" xmlns:xs="http://www.w3.org/2001/XMLSchema" xmlns:p="http://schemas.microsoft.com/office/2006/metadata/properties" xmlns:ns2="5cf7fae4-50d2-4fe5-b73c-d01f6946d0b1" xmlns:ns3="0203907b-b915-4739-9d42-49de71e89659" targetNamespace="http://schemas.microsoft.com/office/2006/metadata/properties" ma:root="true" ma:fieldsID="66927aba5b2dd4b9dcd3c075621e2232" ns2:_="" ns3:_="">
    <xsd:import namespace="5cf7fae4-50d2-4fe5-b73c-d01f6946d0b1"/>
    <xsd:import namespace="0203907b-b915-4739-9d42-49de71e89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f7fae4-50d2-4fe5-b73c-d01f6946d0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c5e29cf-e75e-4e00-83ba-53b0ce60d4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03907b-b915-4739-9d42-49de71e896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0f93d7e-1de4-48aa-8c70-1f5fd51137e1}" ma:internalName="TaxCatchAll" ma:showField="CatchAllData" ma:web="0203907b-b915-4739-9d42-49de71e89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cf7fae4-50d2-4fe5-b73c-d01f6946d0b1">
      <Terms xmlns="http://schemas.microsoft.com/office/infopath/2007/PartnerControls"/>
    </lcf76f155ced4ddcb4097134ff3c332f>
    <TaxCatchAll xmlns="0203907b-b915-4739-9d42-49de71e89659" xsi:nil="true"/>
  </documentManagement>
</p:properties>
</file>

<file path=customXml/itemProps1.xml><?xml version="1.0" encoding="utf-8"?>
<ds:datastoreItem xmlns:ds="http://schemas.openxmlformats.org/officeDocument/2006/customXml" ds:itemID="{797EB0B6-2AC4-4353-9F89-A9312C69F9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f7fae4-50d2-4fe5-b73c-d01f6946d0b1"/>
    <ds:schemaRef ds:uri="0203907b-b915-4739-9d42-49de71e89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959126-1260-4C98-8243-08AACD0F46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0743E1-86C7-4B76-9F84-17D72AA69582}">
  <ds:schemaRefs>
    <ds:schemaRef ds:uri="http://schemas.microsoft.com/office/2006/metadata/properties"/>
    <ds:schemaRef ds:uri="http://schemas.microsoft.com/office/infopath/2007/PartnerControls"/>
    <ds:schemaRef ds:uri="5cf7fae4-50d2-4fe5-b73c-d01f6946d0b1"/>
    <ds:schemaRef ds:uri="0203907b-b915-4739-9d42-49de71e8965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Niestandardowy</PresentationFormat>
  <Paragraphs>0</Paragraphs>
  <Slides>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7" baseType="lpstr"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recykling</dc:title>
  <cp:revision>4</cp:revision>
  <dcterms:created xsi:type="dcterms:W3CDTF">2006-08-16T00:00:00Z</dcterms:created>
  <dcterms:modified xsi:type="dcterms:W3CDTF">2024-12-23T15:34:12Z</dcterms:modified>
  <dc:identifier>DAGU8M2v3KQ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0x010100D998FD6FA7699B40ABB316956EC3664F</vt:lpwstr>
  </property>
  <property fmtid="{D5CDD505-2E9C-101B-9397-08002B2CF9AE}" pid="3" name="MediaServiceImageTags">
    <vt:lpwstr/>
  </property>
</Properties>
</file>